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84" r:id="rId5"/>
    <p:sldId id="301" r:id="rId6"/>
    <p:sldId id="303" r:id="rId7"/>
    <p:sldId id="304" r:id="rId8"/>
    <p:sldId id="305" r:id="rId9"/>
    <p:sldId id="306" r:id="rId10"/>
    <p:sldId id="310" r:id="rId11"/>
    <p:sldId id="307" r:id="rId12"/>
    <p:sldId id="302" r:id="rId13"/>
    <p:sldId id="308" r:id="rId14"/>
    <p:sldId id="309" r:id="rId15"/>
    <p:sldId id="300" r:id="rId16"/>
  </p:sldIdLst>
  <p:sldSz cx="9144000" cy="6858000" type="screen4x3"/>
  <p:notesSz cx="6858000" cy="9144000"/>
  <p:embeddedFontLst>
    <p:embeddedFont>
      <p:font typeface="-윤고딕310" panose="020B0600000101010101" charset="-127"/>
      <p:regular r:id="rId18"/>
    </p:embeddedFont>
    <p:embeddedFont>
      <p:font typeface="새굴림" panose="02030600000101010101" pitchFamily="18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나눔고딕 ExtraBold" panose="020B0600000101010101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429" autoAdjust="0"/>
  </p:normalViewPr>
  <p:slideViewPr>
    <p:cSldViewPr>
      <p:cViewPr varScale="1">
        <p:scale>
          <a:sx n="61" d="100"/>
          <a:sy n="61" d="100"/>
        </p:scale>
        <p:origin x="-14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F0B6D-1804-4ABE-96B9-68B3577A7E28}" type="datetimeFigureOut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59C30D-4D69-4771-9F54-B59A6D4A23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576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4850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0606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060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060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83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136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686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686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686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6862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686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9C30D-4D69-4771-9F54-B59A6D4A237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686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9C2D1-0E5E-48D8-BC7F-7854D89A2DDD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468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41323-1DE3-45D1-B52F-E5F8519AA09E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125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DD649-FB44-49E2-9C87-2B04353570C3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573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19F45-9FDA-4460-A8DB-AE55B368B753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85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F576-8F7A-46D4-8C31-50406C011497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1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4DF0-C008-4A29-B05B-5EB6DB28BD8E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29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13562-0D62-4189-B9FC-F11EBA040DE7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012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FD8DB-2A05-40A1-BE0B-2242CE1EAB82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194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929F5-7E24-4C01-B0FA-7E2CF9E034AC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288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3F1D5-B12B-44CD-969A-51A91BF3FEC5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697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1469B-AB75-4842-B7EA-312A758A4220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823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F05AC-55F3-4E18-B10E-80461D889A19}" type="datetime1">
              <a:rPr lang="ko-KR" altLang="en-US" smtClean="0"/>
              <a:t>2018-07-25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565DC-9204-4182-9766-B61CED6E64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046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59632" y="1855857"/>
            <a:ext cx="2232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안상수굵은고딕"/>
                <a:ea typeface="-윤고딕310" panose="02030504000101010101" pitchFamily="18" charset="-127"/>
              </a:rPr>
              <a:t>[ AS lab. </a:t>
            </a:r>
            <a:r>
              <a:rPr lang="ko-KR" altLang="en-US" sz="1200" dirty="0" err="1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안상수굵은고딕"/>
                <a:ea typeface="-윤고딕310" panose="02030504000101010101" pitchFamily="18" charset="-127"/>
              </a:rPr>
              <a:t>추예진</a:t>
            </a:r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안상수굵은고딕"/>
                <a:ea typeface="-윤고딕310" panose="02030504000101010101" pitchFamily="18" charset="-127"/>
              </a:rPr>
              <a:t>]</a:t>
            </a:r>
            <a:endParaRPr lang="ko-KR" altLang="en-US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안상수굵은고딕"/>
              <a:ea typeface="-윤고딕310" panose="02030504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92582" y="2188314"/>
            <a:ext cx="4015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2400" dirty="0" err="1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24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24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알고리</a:t>
            </a:r>
            <a:r>
              <a:rPr lang="ko-KR" altLang="en-US" sz="24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즘</a:t>
            </a:r>
            <a:endParaRPr lang="ko-KR" altLang="en-US" sz="24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 flipV="1">
            <a:off x="1564590" y="2735208"/>
            <a:ext cx="6175762" cy="4572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50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학습에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98223" y="1802221"/>
            <a:ext cx="17616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Create_network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8" name="TextBox 17"/>
          <p:cNvSpPr txBox="1"/>
          <p:nvPr/>
        </p:nvSpPr>
        <p:spPr>
          <a:xfrm>
            <a:off x="1048871" y="2420888"/>
            <a:ext cx="20829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Input_onetemplete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8832" y="3856692"/>
            <a:ext cx="131296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Give_pattern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0" name="TextBox 19"/>
          <p:cNvSpPr txBox="1"/>
          <p:nvPr/>
        </p:nvSpPr>
        <p:spPr>
          <a:xfrm>
            <a:off x="1228652" y="4432756"/>
            <a:ext cx="190318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Compute_output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1" name="TextBox 20"/>
          <p:cNvSpPr txBox="1"/>
          <p:nvPr/>
        </p:nvSpPr>
        <p:spPr>
          <a:xfrm>
            <a:off x="1403518" y="5008820"/>
            <a:ext cx="165631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Compute_wed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2" name="TextBox 21"/>
          <p:cNvSpPr txBox="1"/>
          <p:nvPr/>
        </p:nvSpPr>
        <p:spPr>
          <a:xfrm>
            <a:off x="1308138" y="5589240"/>
            <a:ext cx="175169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Change_weight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3" name="TextBox 22"/>
          <p:cNvSpPr txBox="1"/>
          <p:nvPr/>
        </p:nvSpPr>
        <p:spPr>
          <a:xfrm>
            <a:off x="1367614" y="6160948"/>
            <a:ext cx="162021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write_network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4" name="직사각형 23"/>
          <p:cNvSpPr/>
          <p:nvPr/>
        </p:nvSpPr>
        <p:spPr>
          <a:xfrm>
            <a:off x="911736" y="616530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5" name="직사각형 24"/>
          <p:cNvSpPr/>
          <p:nvPr/>
        </p:nvSpPr>
        <p:spPr>
          <a:xfrm>
            <a:off x="887797" y="558924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6" name="직사각형 25"/>
          <p:cNvSpPr/>
          <p:nvPr/>
        </p:nvSpPr>
        <p:spPr>
          <a:xfrm>
            <a:off x="887797" y="502155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7" name="직사각형 26"/>
          <p:cNvSpPr/>
          <p:nvPr/>
        </p:nvSpPr>
        <p:spPr>
          <a:xfrm>
            <a:off x="887797" y="444549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2" name="직사각형 31"/>
          <p:cNvSpPr/>
          <p:nvPr/>
        </p:nvSpPr>
        <p:spPr>
          <a:xfrm>
            <a:off x="887797" y="3869426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3" name="직사각형 32"/>
          <p:cNvSpPr/>
          <p:nvPr/>
        </p:nvSpPr>
        <p:spPr>
          <a:xfrm>
            <a:off x="893866" y="24208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4" name="직사각형 33"/>
          <p:cNvSpPr/>
          <p:nvPr/>
        </p:nvSpPr>
        <p:spPr>
          <a:xfrm>
            <a:off x="893866" y="18377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5" name="아래쪽 화살표 34"/>
          <p:cNvSpPr/>
          <p:nvPr/>
        </p:nvSpPr>
        <p:spPr>
          <a:xfrm>
            <a:off x="1979712" y="530120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6" name="아래쪽 화살표 35"/>
          <p:cNvSpPr/>
          <p:nvPr/>
        </p:nvSpPr>
        <p:spPr>
          <a:xfrm>
            <a:off x="1979712" y="587727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7" name="아래쪽 화살표 36"/>
          <p:cNvSpPr/>
          <p:nvPr/>
        </p:nvSpPr>
        <p:spPr>
          <a:xfrm>
            <a:off x="1979712" y="474779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8" name="아래쪽 화살표 37"/>
          <p:cNvSpPr/>
          <p:nvPr/>
        </p:nvSpPr>
        <p:spPr>
          <a:xfrm>
            <a:off x="1979712" y="417172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9" name="아래쪽 화살표 38"/>
          <p:cNvSpPr/>
          <p:nvPr/>
        </p:nvSpPr>
        <p:spPr>
          <a:xfrm>
            <a:off x="1917945" y="2726754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40" name="아래쪽 화살표 39"/>
          <p:cNvSpPr/>
          <p:nvPr/>
        </p:nvSpPr>
        <p:spPr>
          <a:xfrm>
            <a:off x="1917946" y="2160440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grpSp>
        <p:nvGrpSpPr>
          <p:cNvPr id="8" name="그룹 7"/>
          <p:cNvGrpSpPr/>
          <p:nvPr/>
        </p:nvGrpSpPr>
        <p:grpSpPr>
          <a:xfrm>
            <a:off x="683568" y="2996952"/>
            <a:ext cx="2655850" cy="3655872"/>
            <a:chOff x="1340086" y="3085496"/>
            <a:chExt cx="2655850" cy="3655872"/>
          </a:xfrm>
        </p:grpSpPr>
        <p:sp>
          <p:nvSpPr>
            <p:cNvPr id="2" name="직사각형 1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755576" y="3064604"/>
            <a:ext cx="257596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Steps=0 ; steps&lt;loop ; steps++</a:t>
            </a:r>
            <a:endParaRPr lang="ko-KR" altLang="en-US" sz="1300" dirty="0"/>
          </a:p>
        </p:txBody>
      </p:sp>
      <p:grpSp>
        <p:nvGrpSpPr>
          <p:cNvPr id="43" name="그룹 42"/>
          <p:cNvGrpSpPr/>
          <p:nvPr/>
        </p:nvGrpSpPr>
        <p:grpSpPr>
          <a:xfrm>
            <a:off x="835968" y="3498316"/>
            <a:ext cx="2402341" cy="3104166"/>
            <a:chOff x="1340086" y="3085496"/>
            <a:chExt cx="2655850" cy="3655872"/>
          </a:xfrm>
        </p:grpSpPr>
        <p:sp>
          <p:nvSpPr>
            <p:cNvPr id="44" name="직사각형 43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1157001" y="3498316"/>
            <a:ext cx="17588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j=0 ; j&lt;</a:t>
            </a:r>
            <a:r>
              <a:rPr lang="en-US" altLang="ko-KR" sz="1300" dirty="0" err="1" smtClean="0"/>
              <a:t>ptn_no</a:t>
            </a:r>
            <a:r>
              <a:rPr lang="en-US" altLang="ko-KR" sz="1300" dirty="0" smtClean="0"/>
              <a:t> ;  </a:t>
            </a:r>
            <a:r>
              <a:rPr lang="en-US" altLang="ko-KR" sz="1300" dirty="0" err="1" smtClean="0"/>
              <a:t>j++</a:t>
            </a:r>
            <a:endParaRPr lang="ko-KR" altLang="en-US" sz="1300" dirty="0"/>
          </a:p>
        </p:txBody>
      </p:sp>
      <p:cxnSp>
        <p:nvCxnSpPr>
          <p:cNvPr id="13" name="구부러진 연결선 12"/>
          <p:cNvCxnSpPr/>
          <p:nvPr/>
        </p:nvCxnSpPr>
        <p:spPr>
          <a:xfrm rot="5400000" flipH="1" flipV="1">
            <a:off x="2229980" y="3008295"/>
            <a:ext cx="2799949" cy="128426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그룹 15"/>
          <p:cNvGrpSpPr/>
          <p:nvPr/>
        </p:nvGrpSpPr>
        <p:grpSpPr>
          <a:xfrm>
            <a:off x="3320329" y="3068960"/>
            <a:ext cx="5932191" cy="2952328"/>
            <a:chOff x="-2143988" y="616097"/>
            <a:chExt cx="10441669" cy="4829545"/>
          </a:xfrm>
        </p:grpSpPr>
        <p:grpSp>
          <p:nvGrpSpPr>
            <p:cNvPr id="110" name="그룹 26"/>
            <p:cNvGrpSpPr/>
            <p:nvPr/>
          </p:nvGrpSpPr>
          <p:grpSpPr>
            <a:xfrm>
              <a:off x="847975" y="908720"/>
              <a:ext cx="2168596" cy="2447091"/>
              <a:chOff x="5223221" y="888364"/>
              <a:chExt cx="2628143" cy="3249612"/>
            </a:xfrm>
          </p:grpSpPr>
          <p:sp>
            <p:nvSpPr>
              <p:cNvPr id="241" name="타원 240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2" name="타원 241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3" name="타원 242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4" name="타원 243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5" name="타원 244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6" name="타원 245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7" name="타원 246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48" name="직선 연결선 247"/>
              <p:cNvCxnSpPr>
                <a:stCxn id="241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직선 연결선 248"/>
              <p:cNvCxnSpPr>
                <a:stCxn id="241" idx="4"/>
                <a:endCxn id="243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직선 연결선 249"/>
              <p:cNvCxnSpPr>
                <a:stCxn id="241" idx="4"/>
                <a:endCxn id="244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직선 연결선 250"/>
              <p:cNvCxnSpPr>
                <a:stCxn id="242" idx="4"/>
                <a:endCxn id="245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직선 연결선 251"/>
              <p:cNvCxnSpPr>
                <a:stCxn id="243" idx="4"/>
                <a:endCxn id="246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직선 연결선 252"/>
              <p:cNvCxnSpPr>
                <a:stCxn id="244" idx="4"/>
                <a:endCxn id="247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직선 연결선 253"/>
              <p:cNvCxnSpPr>
                <a:stCxn id="242" idx="4"/>
                <a:endCxn id="246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직선 연결선 254"/>
              <p:cNvCxnSpPr>
                <a:stCxn id="242" idx="4"/>
                <a:endCxn id="247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직선 연결선 255"/>
              <p:cNvCxnSpPr>
                <a:stCxn id="243" idx="4"/>
                <a:endCxn id="245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직선 연결선 256"/>
              <p:cNvCxnSpPr>
                <a:stCxn id="243" idx="4"/>
                <a:endCxn id="247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직선 연결선 257"/>
              <p:cNvCxnSpPr>
                <a:stCxn id="244" idx="4"/>
                <a:endCxn id="245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직선 연결선 258"/>
              <p:cNvCxnSpPr>
                <a:stCxn id="244" idx="4"/>
                <a:endCxn id="246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직선 연결선 259"/>
              <p:cNvCxnSpPr>
                <a:stCxn id="244" idx="4"/>
                <a:endCxn id="247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직선 연결선 260"/>
              <p:cNvCxnSpPr>
                <a:stCxn id="247" idx="4"/>
              </p:cNvCxnSpPr>
              <p:nvPr/>
            </p:nvCxnSpPr>
            <p:spPr>
              <a:xfrm flipH="1">
                <a:off x="6401264" y="3535730"/>
                <a:ext cx="1162069" cy="589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직선 연결선 261"/>
              <p:cNvCxnSpPr>
                <a:stCxn id="246" idx="4"/>
                <a:endCxn id="202" idx="0"/>
              </p:cNvCxnSpPr>
              <p:nvPr/>
            </p:nvCxnSpPr>
            <p:spPr>
              <a:xfrm flipH="1">
                <a:off x="5556407" y="3543326"/>
                <a:ext cx="844854" cy="59465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직선 연결선 262"/>
              <p:cNvCxnSpPr>
                <a:stCxn id="245" idx="4"/>
                <a:endCxn id="203" idx="0"/>
              </p:cNvCxnSpPr>
              <p:nvPr/>
            </p:nvCxnSpPr>
            <p:spPr>
              <a:xfrm>
                <a:off x="5511254" y="3535730"/>
                <a:ext cx="90497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직선 연결선 263"/>
              <p:cNvCxnSpPr>
                <a:endCxn id="204" idx="0"/>
              </p:cNvCxnSpPr>
              <p:nvPr/>
            </p:nvCxnSpPr>
            <p:spPr>
              <a:xfrm>
                <a:off x="6416669" y="3535730"/>
                <a:ext cx="109719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직선 연결선 264"/>
              <p:cNvCxnSpPr>
                <a:endCxn id="202" idx="0"/>
              </p:cNvCxnSpPr>
              <p:nvPr/>
            </p:nvCxnSpPr>
            <p:spPr>
              <a:xfrm>
                <a:off x="5546611" y="3543326"/>
                <a:ext cx="9796" cy="5946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직선 연결선 265"/>
              <p:cNvCxnSpPr>
                <a:stCxn id="245" idx="4"/>
                <a:endCxn id="204" idx="0"/>
              </p:cNvCxnSpPr>
              <p:nvPr/>
            </p:nvCxnSpPr>
            <p:spPr>
              <a:xfrm>
                <a:off x="5511254" y="3535730"/>
                <a:ext cx="2002608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직선 연결선 266"/>
              <p:cNvCxnSpPr>
                <a:stCxn id="247" idx="4"/>
                <a:endCxn id="202" idx="0"/>
              </p:cNvCxnSpPr>
              <p:nvPr/>
            </p:nvCxnSpPr>
            <p:spPr>
              <a:xfrm flipH="1">
                <a:off x="5556407" y="3535730"/>
                <a:ext cx="2006926" cy="6022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직선 연결선 267"/>
              <p:cNvCxnSpPr>
                <a:stCxn id="246" idx="4"/>
                <a:endCxn id="203" idx="0"/>
              </p:cNvCxnSpPr>
              <p:nvPr/>
            </p:nvCxnSpPr>
            <p:spPr>
              <a:xfrm>
                <a:off x="6401261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직선 연결선 268"/>
              <p:cNvCxnSpPr/>
              <p:nvPr/>
            </p:nvCxnSpPr>
            <p:spPr>
              <a:xfrm>
                <a:off x="7563333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그룹 7"/>
            <p:cNvGrpSpPr/>
            <p:nvPr/>
          </p:nvGrpSpPr>
          <p:grpSpPr>
            <a:xfrm>
              <a:off x="-1404803" y="1870033"/>
              <a:ext cx="4947436" cy="3575609"/>
              <a:chOff x="-1475406" y="1352648"/>
              <a:chExt cx="5183310" cy="4645014"/>
            </a:xfrm>
          </p:grpSpPr>
          <p:sp>
            <p:nvSpPr>
              <p:cNvPr id="190" name="타원 189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1" name="타원 190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2" name="타원 191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3" name="직선 연결선 192"/>
              <p:cNvCxnSpPr>
                <a:endCxn id="190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직선 연결선 193"/>
              <p:cNvCxnSpPr>
                <a:endCxn id="192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직선 연결선 194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직선 연결선 195"/>
              <p:cNvCxnSpPr/>
              <p:nvPr/>
            </p:nvCxnSpPr>
            <p:spPr>
              <a:xfrm>
                <a:off x="708515" y="4869159"/>
                <a:ext cx="744396" cy="4804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직선 연결선 196"/>
              <p:cNvCxnSpPr>
                <a:endCxn id="191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직선 연결선 197"/>
              <p:cNvCxnSpPr>
                <a:endCxn id="190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직선 연결선 198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직선 연결선 199"/>
              <p:cNvCxnSpPr>
                <a:endCxn id="190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직선 화살표 연결선 200"/>
              <p:cNvCxnSpPr>
                <a:endCxn id="192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2" name="타원 201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3" name="타원 202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4" name="타원 203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타원 204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타원 205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7" name="타원 206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08" name="직선 연결선 207"/>
              <p:cNvCxnSpPr>
                <a:stCxn id="202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직선 연결선 208"/>
              <p:cNvCxnSpPr>
                <a:stCxn id="203" idx="4"/>
                <a:endCxn id="206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직선 연결선 209"/>
              <p:cNvCxnSpPr>
                <a:stCxn id="204" idx="4"/>
                <a:endCxn id="207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직선 연결선 210"/>
              <p:cNvCxnSpPr>
                <a:stCxn id="202" idx="4"/>
                <a:endCxn id="206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직선 연결선 211"/>
              <p:cNvCxnSpPr>
                <a:stCxn id="202" idx="4"/>
                <a:endCxn id="207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직선 연결선 212"/>
              <p:cNvCxnSpPr>
                <a:stCxn id="203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직선 연결선 213"/>
              <p:cNvCxnSpPr>
                <a:stCxn id="203" idx="4"/>
                <a:endCxn id="207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직선 연결선 214"/>
              <p:cNvCxnSpPr>
                <a:stCxn id="204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직선 연결선 215"/>
              <p:cNvCxnSpPr>
                <a:stCxn id="204" idx="4"/>
                <a:endCxn id="206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직선 연결선 216"/>
              <p:cNvCxnSpPr>
                <a:stCxn id="204" idx="4"/>
                <a:endCxn id="207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타원 217"/>
              <p:cNvSpPr/>
              <p:nvPr/>
            </p:nvSpPr>
            <p:spPr>
              <a:xfrm>
                <a:off x="2041329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타원 218"/>
              <p:cNvSpPr/>
              <p:nvPr/>
            </p:nvSpPr>
            <p:spPr>
              <a:xfrm>
                <a:off x="2058666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타원 219"/>
              <p:cNvSpPr/>
              <p:nvPr/>
            </p:nvSpPr>
            <p:spPr>
              <a:xfrm>
                <a:off x="-1475406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타원 220"/>
              <p:cNvSpPr/>
              <p:nvPr/>
            </p:nvSpPr>
            <p:spPr>
              <a:xfrm>
                <a:off x="-1073187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타원 221"/>
              <p:cNvSpPr/>
              <p:nvPr/>
            </p:nvSpPr>
            <p:spPr>
              <a:xfrm>
                <a:off x="-670968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타원 222"/>
              <p:cNvSpPr/>
              <p:nvPr/>
            </p:nvSpPr>
            <p:spPr>
              <a:xfrm>
                <a:off x="-268749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타원 223"/>
              <p:cNvSpPr/>
              <p:nvPr/>
            </p:nvSpPr>
            <p:spPr>
              <a:xfrm>
                <a:off x="-115363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타원 224"/>
              <p:cNvSpPr/>
              <p:nvPr/>
            </p:nvSpPr>
            <p:spPr>
              <a:xfrm>
                <a:off x="-670968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타원 225"/>
              <p:cNvSpPr/>
              <p:nvPr/>
            </p:nvSpPr>
            <p:spPr>
              <a:xfrm>
                <a:off x="-10786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타원 226"/>
              <p:cNvSpPr/>
              <p:nvPr/>
            </p:nvSpPr>
            <p:spPr>
              <a:xfrm>
                <a:off x="5302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타원 227"/>
              <p:cNvSpPr/>
              <p:nvPr/>
            </p:nvSpPr>
            <p:spPr>
              <a:xfrm>
                <a:off x="-349193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타원 228"/>
              <p:cNvSpPr/>
              <p:nvPr/>
            </p:nvSpPr>
            <p:spPr>
              <a:xfrm>
                <a:off x="-76017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타원 229"/>
              <p:cNvSpPr/>
              <p:nvPr/>
            </p:nvSpPr>
            <p:spPr>
              <a:xfrm>
                <a:off x="294358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1" name="타원 230"/>
              <p:cNvSpPr/>
              <p:nvPr/>
            </p:nvSpPr>
            <p:spPr>
              <a:xfrm>
                <a:off x="-129193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타원 231"/>
              <p:cNvSpPr/>
              <p:nvPr/>
            </p:nvSpPr>
            <p:spPr>
              <a:xfrm>
                <a:off x="-583919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타원 232"/>
              <p:cNvSpPr/>
              <p:nvPr/>
            </p:nvSpPr>
            <p:spPr>
              <a:xfrm>
                <a:off x="-107861" y="1352648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34" name="직선 연결선 233"/>
              <p:cNvCxnSpPr>
                <a:stCxn id="202" idx="4"/>
                <a:endCxn id="219" idx="0"/>
              </p:cNvCxnSpPr>
              <p:nvPr/>
            </p:nvCxnSpPr>
            <p:spPr>
              <a:xfrm>
                <a:off x="1172808" y="3930868"/>
                <a:ext cx="1173889" cy="3309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직선 연결선 234"/>
              <p:cNvCxnSpPr>
                <a:endCxn id="219" idx="7"/>
              </p:cNvCxnSpPr>
              <p:nvPr/>
            </p:nvCxnSpPr>
            <p:spPr>
              <a:xfrm>
                <a:off x="1865337" y="3930868"/>
                <a:ext cx="685029" cy="42584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직선 연결선 235"/>
              <p:cNvCxnSpPr>
                <a:stCxn id="204" idx="4"/>
                <a:endCxn id="219" idx="0"/>
              </p:cNvCxnSpPr>
              <p:nvPr/>
            </p:nvCxnSpPr>
            <p:spPr>
              <a:xfrm flipH="1">
                <a:off x="2346698" y="3924116"/>
                <a:ext cx="518298" cy="3376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직선 연결선 236"/>
              <p:cNvCxnSpPr>
                <a:stCxn id="205" idx="4"/>
                <a:endCxn id="218" idx="0"/>
              </p:cNvCxnSpPr>
              <p:nvPr/>
            </p:nvCxnSpPr>
            <p:spPr>
              <a:xfrm>
                <a:off x="729701" y="4889516"/>
                <a:ext cx="1599660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직선 연결선 237"/>
              <p:cNvCxnSpPr>
                <a:stCxn id="206" idx="4"/>
                <a:endCxn id="218" idx="0"/>
              </p:cNvCxnSpPr>
              <p:nvPr/>
            </p:nvCxnSpPr>
            <p:spPr>
              <a:xfrm>
                <a:off x="1550850" y="4909872"/>
                <a:ext cx="778511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직선 연결선 238"/>
              <p:cNvCxnSpPr>
                <a:stCxn id="219" idx="4"/>
                <a:endCxn id="218" idx="0"/>
              </p:cNvCxnSpPr>
              <p:nvPr/>
            </p:nvCxnSpPr>
            <p:spPr>
              <a:xfrm flipH="1">
                <a:off x="2329361" y="4909872"/>
                <a:ext cx="17336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직선 연결선 239"/>
              <p:cNvCxnSpPr>
                <a:stCxn id="207" idx="4"/>
                <a:endCxn id="218" idx="0"/>
              </p:cNvCxnSpPr>
              <p:nvPr/>
            </p:nvCxnSpPr>
            <p:spPr>
              <a:xfrm flipH="1">
                <a:off x="2329361" y="4889516"/>
                <a:ext cx="939699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TextBox 173"/>
            <p:cNvSpPr txBox="1"/>
            <p:nvPr/>
          </p:nvSpPr>
          <p:spPr>
            <a:xfrm>
              <a:off x="3423429" y="4032117"/>
              <a:ext cx="406530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solidFill>
                    <a:srgbClr val="FF0000"/>
                  </a:solidFill>
                </a:rPr>
                <a:t>Units1 / a1 </a:t>
              </a:r>
              <a:endParaRPr lang="en-US" altLang="ko-KR" sz="800" dirty="0" smtClean="0">
                <a:solidFill>
                  <a:srgbClr val="FF0000"/>
                </a:solidFill>
              </a:endParaRPr>
            </a:p>
            <a:p>
              <a:r>
                <a:rPr lang="en-US" altLang="ko-KR" sz="800" dirty="0" smtClean="0"/>
                <a:t>Layer1 </a:t>
              </a:r>
              <a:r>
                <a:rPr lang="en-US" altLang="ko-KR" sz="800" dirty="0"/>
                <a:t>/ </a:t>
              </a:r>
              <a:r>
                <a:rPr lang="en-US" altLang="ko-KR" sz="800" dirty="0" smtClean="0"/>
                <a:t>activation[1]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delta[1]</a:t>
              </a:r>
              <a:r>
                <a:rPr lang="en-US" altLang="ko-KR" sz="800" dirty="0"/>
                <a:t> </a:t>
              </a:r>
              <a:r>
                <a:rPr lang="en-US" altLang="ko-KR" sz="800" dirty="0" smtClean="0"/>
                <a:t>]</a:t>
              </a:r>
              <a:endParaRPr lang="ko-KR" altLang="en-US" sz="800" dirty="0"/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3048906" y="3325354"/>
              <a:ext cx="3996216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Layer2 / </a:t>
              </a:r>
            </a:p>
            <a:p>
              <a:r>
                <a:rPr lang="en-US" altLang="ko-KR" sz="800" dirty="0" smtClean="0"/>
                <a:t>activation[2]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delta[2]</a:t>
              </a:r>
              <a:endParaRPr lang="ko-KR" altLang="en-US" sz="800" dirty="0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2974333" y="2383004"/>
              <a:ext cx="469748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 </a:t>
              </a:r>
              <a:r>
                <a:rPr lang="en-US" altLang="ko-KR" sz="800" dirty="0" smtClean="0"/>
                <a:t>3 / </a:t>
              </a:r>
            </a:p>
            <a:p>
              <a:r>
                <a:rPr lang="en-US" altLang="ko-KR" sz="800" dirty="0" smtClean="0"/>
                <a:t>activation[3]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delta[3]</a:t>
              </a:r>
              <a:endParaRPr lang="ko-KR" altLang="en-US" sz="800" dirty="0"/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3552669" y="4869158"/>
              <a:ext cx="393606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Units1 / a1</a:t>
              </a:r>
            </a:p>
            <a:p>
              <a:r>
                <a:rPr lang="en-US" altLang="ko-KR" sz="800" dirty="0" smtClean="0"/>
                <a:t>Layer0 / </a:t>
              </a:r>
              <a:r>
                <a:rPr lang="en-US" altLang="ko-KR" sz="800" dirty="0" smtClean="0"/>
                <a:t>activation[0</a:t>
              </a:r>
              <a:r>
                <a:rPr lang="en-US" altLang="ko-KR" sz="800" dirty="0"/>
                <a:t>] / </a:t>
              </a:r>
              <a:r>
                <a:rPr lang="en-US" altLang="ko-KR" sz="800" dirty="0" smtClean="0"/>
                <a:t>delta[0]</a:t>
              </a:r>
              <a:endParaRPr lang="ko-KR" altLang="en-US" sz="800" dirty="0"/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2847587" y="1440653"/>
              <a:ext cx="2471017" cy="7552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800" dirty="0" smtClean="0">
                <a:solidFill>
                  <a:srgbClr val="FF0000"/>
                </a:solidFill>
              </a:endParaRPr>
            </a:p>
            <a:p>
              <a:r>
                <a:rPr lang="en-US" altLang="ko-KR" sz="800" dirty="0" smtClean="0"/>
                <a:t>Layer[4] / activation[4] / delta[4]</a:t>
              </a:r>
              <a:endParaRPr lang="en-US" altLang="ko-KR" sz="800" dirty="0"/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2213855" y="616097"/>
              <a:ext cx="329694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800" dirty="0" smtClean="0">
                <a:solidFill>
                  <a:srgbClr val="FF0000"/>
                </a:solidFill>
              </a:endParaRPr>
            </a:p>
            <a:p>
              <a:r>
                <a:rPr lang="en-US" altLang="ko-KR" sz="800" dirty="0" smtClean="0"/>
                <a:t>Layer[5] / activation[5] / delta[5] </a:t>
              </a:r>
              <a:endParaRPr lang="ko-KR" altLang="en-US" sz="800" dirty="0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5415842" y="4628388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Weight[0]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[1]</a:t>
              </a:r>
              <a:endParaRPr lang="ko-KR" altLang="en-US" sz="800" dirty="0"/>
            </a:p>
          </p:txBody>
        </p:sp>
        <p:sp>
          <p:nvSpPr>
            <p:cNvPr id="181" name="TextBox 180"/>
            <p:cNvSpPr txBox="1"/>
            <p:nvPr/>
          </p:nvSpPr>
          <p:spPr>
            <a:xfrm>
              <a:off x="5381455" y="3812652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Weight[1]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[2]</a:t>
              </a:r>
              <a:endParaRPr lang="ko-KR" altLang="en-US" sz="800" dirty="0"/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5415842" y="29984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Weight[2]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[3]</a:t>
              </a:r>
              <a:endParaRPr lang="ko-KR" altLang="en-US" sz="800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5415842" y="2203624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Weight[3]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[4]</a:t>
              </a:r>
              <a:endParaRPr lang="ko-KR" altLang="en-US" sz="800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5415842" y="14018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Weight[4] </a:t>
              </a:r>
              <a:r>
                <a:rPr lang="en-US" altLang="ko-KR" sz="800" dirty="0"/>
                <a:t>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[5]</a:t>
              </a:r>
              <a:endParaRPr lang="ko-KR" altLang="en-US" sz="800" dirty="0"/>
            </a:p>
          </p:txBody>
        </p:sp>
        <p:sp>
          <p:nvSpPr>
            <p:cNvPr id="185" name="TextBox 184"/>
            <p:cNvSpPr txBox="1"/>
            <p:nvPr/>
          </p:nvSpPr>
          <p:spPr>
            <a:xfrm>
              <a:off x="-1027336" y="1773302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Bias[4]</a:t>
              </a:r>
              <a:endParaRPr lang="ko-KR" altLang="en-US" sz="800" dirty="0"/>
            </a:p>
          </p:txBody>
        </p:sp>
        <p:sp>
          <p:nvSpPr>
            <p:cNvPr id="186" name="TextBox 185"/>
            <p:cNvSpPr txBox="1"/>
            <p:nvPr/>
          </p:nvSpPr>
          <p:spPr>
            <a:xfrm>
              <a:off x="-1510256" y="2480065"/>
              <a:ext cx="1096085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bias[3]</a:t>
              </a:r>
              <a:endParaRPr lang="ko-KR" altLang="en-US" sz="800" dirty="0"/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-1530257" y="3422415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bias[2]</a:t>
              </a:r>
              <a:endParaRPr lang="ko-KR" altLang="en-US" sz="800" dirty="0"/>
            </a:p>
          </p:txBody>
        </p:sp>
        <p:sp>
          <p:nvSpPr>
            <p:cNvPr id="188" name="TextBox 187"/>
            <p:cNvSpPr txBox="1"/>
            <p:nvPr/>
          </p:nvSpPr>
          <p:spPr>
            <a:xfrm>
              <a:off x="-1890495" y="4247920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bias[1]</a:t>
              </a:r>
              <a:endParaRPr lang="ko-KR" altLang="en-US" sz="800" dirty="0"/>
            </a:p>
          </p:txBody>
        </p:sp>
        <p:sp>
          <p:nvSpPr>
            <p:cNvPr id="189" name="TextBox 188"/>
            <p:cNvSpPr txBox="1"/>
            <p:nvPr/>
          </p:nvSpPr>
          <p:spPr>
            <a:xfrm>
              <a:off x="-2143988" y="5035216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bias[0]</a:t>
              </a:r>
              <a:endParaRPr lang="ko-KR" altLang="en-US" sz="800" dirty="0"/>
            </a:p>
          </p:txBody>
        </p:sp>
      </p:grpSp>
      <p:sp>
        <p:nvSpPr>
          <p:cNvPr id="270" name="TextBox 269"/>
          <p:cNvSpPr txBox="1"/>
          <p:nvPr/>
        </p:nvSpPr>
        <p:spPr>
          <a:xfrm>
            <a:off x="4105930" y="1973451"/>
            <a:ext cx="278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(2) Wed / bed</a:t>
            </a:r>
            <a:r>
              <a:rPr lang="ko-KR" altLang="en-US" sz="1200" dirty="0" smtClean="0"/>
              <a:t>값 계산 </a:t>
            </a:r>
            <a:endParaRPr lang="en-US" altLang="ko-KR" sz="1200" dirty="0" smtClean="0"/>
          </a:p>
          <a:p>
            <a:endParaRPr lang="en-US" altLang="ko-KR" sz="1200" dirty="0" smtClean="0"/>
          </a:p>
        </p:txBody>
      </p:sp>
      <p:sp>
        <p:nvSpPr>
          <p:cNvPr id="274" name="TextBox 273"/>
          <p:cNvSpPr txBox="1"/>
          <p:nvPr/>
        </p:nvSpPr>
        <p:spPr>
          <a:xfrm>
            <a:off x="5087469" y="586519"/>
            <a:ext cx="3114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웨이트</a:t>
            </a:r>
            <a:r>
              <a:rPr lang="ko-KR" altLang="en-US" sz="1200" dirty="0" smtClean="0"/>
              <a:t> 갱신 식 </a:t>
            </a:r>
            <a:r>
              <a:rPr lang="en-US" altLang="ko-KR" sz="1200" dirty="0" smtClean="0"/>
              <a:t>:</a:t>
            </a:r>
          </a:p>
          <a:p>
            <a:r>
              <a:rPr lang="en-US" altLang="ko-KR" sz="1200" dirty="0" smtClean="0"/>
              <a:t>W = w + (</a:t>
            </a:r>
            <a:r>
              <a:rPr lang="ko-KR" altLang="en-US" sz="1200" dirty="0" smtClean="0"/>
              <a:t>학습상수</a:t>
            </a:r>
            <a:r>
              <a:rPr lang="en-US" altLang="ko-KR" sz="1200" dirty="0" smtClean="0"/>
              <a:t>) * delta * activation</a:t>
            </a:r>
          </a:p>
          <a:p>
            <a:r>
              <a:rPr lang="en-US" altLang="ko-KR" sz="1200" dirty="0" smtClean="0"/>
              <a:t>Delta = err </a:t>
            </a:r>
            <a:r>
              <a:rPr lang="en-US" altLang="ko-KR" sz="1200" dirty="0"/>
              <a:t>*</a:t>
            </a:r>
            <a:r>
              <a:rPr lang="en-US" altLang="ko-KR" sz="1200" dirty="0" smtClean="0"/>
              <a:t> activation * (1-activation)</a:t>
            </a:r>
          </a:p>
          <a:p>
            <a:r>
              <a:rPr lang="en-US" altLang="ko-KR" sz="1200" dirty="0"/>
              <a:t>Bias = </a:t>
            </a:r>
            <a:r>
              <a:rPr lang="en-US" altLang="ko-KR" sz="1200" dirty="0" err="1"/>
              <a:t>dias</a:t>
            </a:r>
            <a:r>
              <a:rPr lang="en-US" altLang="ko-KR" sz="1200" dirty="0"/>
              <a:t> + (</a:t>
            </a:r>
            <a:r>
              <a:rPr lang="ko-KR" altLang="en-US" sz="1200" dirty="0"/>
              <a:t>학습상수</a:t>
            </a:r>
            <a:r>
              <a:rPr lang="en-US" altLang="ko-KR" sz="1200" dirty="0"/>
              <a:t>) * bed* activation</a:t>
            </a:r>
          </a:p>
          <a:p>
            <a:endParaRPr lang="en-US" altLang="ko-KR" sz="1200" dirty="0" smtClean="0"/>
          </a:p>
          <a:p>
            <a:endParaRPr lang="ko-KR" altLang="en-US" sz="1200" dirty="0"/>
          </a:p>
        </p:txBody>
      </p:sp>
      <p:sp>
        <p:nvSpPr>
          <p:cNvPr id="3" name="직사각형 2"/>
          <p:cNvSpPr/>
          <p:nvPr/>
        </p:nvSpPr>
        <p:spPr>
          <a:xfrm>
            <a:off x="6732678" y="764704"/>
            <a:ext cx="1295706" cy="241285"/>
          </a:xfrm>
          <a:prstGeom prst="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직사각형 150"/>
          <p:cNvSpPr/>
          <p:nvPr/>
        </p:nvSpPr>
        <p:spPr>
          <a:xfrm>
            <a:off x="7020710" y="1196752"/>
            <a:ext cx="1181360" cy="241285"/>
          </a:xfrm>
          <a:prstGeom prst="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371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학습에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26215" y="1802221"/>
            <a:ext cx="17616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Create_network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8" name="TextBox 17"/>
          <p:cNvSpPr txBox="1"/>
          <p:nvPr/>
        </p:nvSpPr>
        <p:spPr>
          <a:xfrm>
            <a:off x="976863" y="2420888"/>
            <a:ext cx="20829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Input_onetemplete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9" name="TextBox 18"/>
          <p:cNvSpPr txBox="1"/>
          <p:nvPr/>
        </p:nvSpPr>
        <p:spPr>
          <a:xfrm>
            <a:off x="1386824" y="3856692"/>
            <a:ext cx="131296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Give_pattern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0" name="TextBox 19"/>
          <p:cNvSpPr txBox="1"/>
          <p:nvPr/>
        </p:nvSpPr>
        <p:spPr>
          <a:xfrm>
            <a:off x="1156644" y="4432756"/>
            <a:ext cx="190318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Compute_output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1" name="TextBox 20"/>
          <p:cNvSpPr txBox="1"/>
          <p:nvPr/>
        </p:nvSpPr>
        <p:spPr>
          <a:xfrm>
            <a:off x="1331510" y="5008820"/>
            <a:ext cx="165631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Compute_wed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2" name="TextBox 21"/>
          <p:cNvSpPr txBox="1"/>
          <p:nvPr/>
        </p:nvSpPr>
        <p:spPr>
          <a:xfrm>
            <a:off x="1236130" y="5589240"/>
            <a:ext cx="175169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Change_weight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3" name="TextBox 22"/>
          <p:cNvSpPr txBox="1"/>
          <p:nvPr/>
        </p:nvSpPr>
        <p:spPr>
          <a:xfrm>
            <a:off x="1295606" y="6160948"/>
            <a:ext cx="162021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write_network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4" name="직사각형 23"/>
          <p:cNvSpPr/>
          <p:nvPr/>
        </p:nvSpPr>
        <p:spPr>
          <a:xfrm>
            <a:off x="839728" y="616530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5" name="직사각형 24"/>
          <p:cNvSpPr/>
          <p:nvPr/>
        </p:nvSpPr>
        <p:spPr>
          <a:xfrm>
            <a:off x="815789" y="558924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6" name="직사각형 25"/>
          <p:cNvSpPr/>
          <p:nvPr/>
        </p:nvSpPr>
        <p:spPr>
          <a:xfrm>
            <a:off x="815789" y="502155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7" name="직사각형 26"/>
          <p:cNvSpPr/>
          <p:nvPr/>
        </p:nvSpPr>
        <p:spPr>
          <a:xfrm>
            <a:off x="815789" y="444549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2" name="직사각형 31"/>
          <p:cNvSpPr/>
          <p:nvPr/>
        </p:nvSpPr>
        <p:spPr>
          <a:xfrm>
            <a:off x="815789" y="3869426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3" name="직사각형 32"/>
          <p:cNvSpPr/>
          <p:nvPr/>
        </p:nvSpPr>
        <p:spPr>
          <a:xfrm>
            <a:off x="821858" y="24208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4" name="직사각형 33"/>
          <p:cNvSpPr/>
          <p:nvPr/>
        </p:nvSpPr>
        <p:spPr>
          <a:xfrm>
            <a:off x="821858" y="18377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5" name="아래쪽 화살표 34"/>
          <p:cNvSpPr/>
          <p:nvPr/>
        </p:nvSpPr>
        <p:spPr>
          <a:xfrm>
            <a:off x="1907704" y="530120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6" name="아래쪽 화살표 35"/>
          <p:cNvSpPr/>
          <p:nvPr/>
        </p:nvSpPr>
        <p:spPr>
          <a:xfrm>
            <a:off x="1907704" y="587727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7" name="아래쪽 화살표 36"/>
          <p:cNvSpPr/>
          <p:nvPr/>
        </p:nvSpPr>
        <p:spPr>
          <a:xfrm>
            <a:off x="1907704" y="474779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8" name="아래쪽 화살표 37"/>
          <p:cNvSpPr/>
          <p:nvPr/>
        </p:nvSpPr>
        <p:spPr>
          <a:xfrm>
            <a:off x="1907704" y="417172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9" name="아래쪽 화살표 38"/>
          <p:cNvSpPr/>
          <p:nvPr/>
        </p:nvSpPr>
        <p:spPr>
          <a:xfrm>
            <a:off x="1845937" y="2726754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40" name="아래쪽 화살표 39"/>
          <p:cNvSpPr/>
          <p:nvPr/>
        </p:nvSpPr>
        <p:spPr>
          <a:xfrm>
            <a:off x="1845938" y="2160440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grpSp>
        <p:nvGrpSpPr>
          <p:cNvPr id="8" name="그룹 7"/>
          <p:cNvGrpSpPr/>
          <p:nvPr/>
        </p:nvGrpSpPr>
        <p:grpSpPr>
          <a:xfrm>
            <a:off x="611560" y="2996952"/>
            <a:ext cx="2655850" cy="3655872"/>
            <a:chOff x="1340086" y="3085496"/>
            <a:chExt cx="2655850" cy="3655872"/>
          </a:xfrm>
        </p:grpSpPr>
        <p:sp>
          <p:nvSpPr>
            <p:cNvPr id="2" name="직사각형 1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683568" y="3064604"/>
            <a:ext cx="257596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Steps=0 ; steps&lt;loop ; steps++</a:t>
            </a:r>
            <a:endParaRPr lang="ko-KR" altLang="en-US" sz="1300" dirty="0"/>
          </a:p>
        </p:txBody>
      </p:sp>
      <p:grpSp>
        <p:nvGrpSpPr>
          <p:cNvPr id="43" name="그룹 42"/>
          <p:cNvGrpSpPr/>
          <p:nvPr/>
        </p:nvGrpSpPr>
        <p:grpSpPr>
          <a:xfrm>
            <a:off x="763960" y="3498316"/>
            <a:ext cx="2402341" cy="3104166"/>
            <a:chOff x="1340086" y="3085496"/>
            <a:chExt cx="2655850" cy="3655872"/>
          </a:xfrm>
        </p:grpSpPr>
        <p:sp>
          <p:nvSpPr>
            <p:cNvPr id="44" name="직사각형 43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1084993" y="3498316"/>
            <a:ext cx="17588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j=0 ; j&lt;</a:t>
            </a:r>
            <a:r>
              <a:rPr lang="en-US" altLang="ko-KR" sz="1300" dirty="0" err="1" smtClean="0"/>
              <a:t>ptn_no</a:t>
            </a:r>
            <a:r>
              <a:rPr lang="en-US" altLang="ko-KR" sz="1300" dirty="0" smtClean="0"/>
              <a:t> ;  </a:t>
            </a:r>
            <a:r>
              <a:rPr lang="en-US" altLang="ko-KR" sz="1300" dirty="0" err="1" smtClean="0"/>
              <a:t>j++</a:t>
            </a:r>
            <a:endParaRPr lang="ko-KR" altLang="en-US" sz="1300" dirty="0"/>
          </a:p>
        </p:txBody>
      </p:sp>
      <p:cxnSp>
        <p:nvCxnSpPr>
          <p:cNvPr id="13" name="구부러진 연결선 12"/>
          <p:cNvCxnSpPr/>
          <p:nvPr/>
        </p:nvCxnSpPr>
        <p:spPr>
          <a:xfrm rot="5400000" flipH="1" flipV="1">
            <a:off x="1968059" y="3296638"/>
            <a:ext cx="3164126" cy="141262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869040" y="2131569"/>
            <a:ext cx="2787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Weight</a:t>
            </a:r>
            <a:r>
              <a:rPr lang="ko-KR" altLang="en-US" sz="1200" dirty="0" smtClean="0"/>
              <a:t>값 수정 </a:t>
            </a:r>
            <a:r>
              <a:rPr lang="en-US" altLang="ko-KR" sz="1200" dirty="0" smtClean="0"/>
              <a:t>/ bias</a:t>
            </a:r>
            <a:r>
              <a:rPr lang="ko-KR" altLang="en-US" sz="1200" dirty="0" smtClean="0"/>
              <a:t>값 수정</a:t>
            </a:r>
            <a:endParaRPr lang="ko-KR" altLang="en-US" sz="1200" dirty="0"/>
          </a:p>
        </p:txBody>
      </p:sp>
      <p:sp>
        <p:nvSpPr>
          <p:cNvPr id="106" name="직사각형 105"/>
          <p:cNvSpPr/>
          <p:nvPr/>
        </p:nvSpPr>
        <p:spPr>
          <a:xfrm>
            <a:off x="3635895" y="2119250"/>
            <a:ext cx="2488276" cy="30163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구부러진 연결선 13"/>
          <p:cNvCxnSpPr>
            <a:stCxn id="24" idx="3"/>
            <a:endCxn id="110" idx="1"/>
          </p:cNvCxnSpPr>
          <p:nvPr/>
        </p:nvCxnSpPr>
        <p:spPr>
          <a:xfrm>
            <a:off x="3059832" y="6305131"/>
            <a:ext cx="1080120" cy="357426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4348343" y="6524057"/>
            <a:ext cx="2787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Weight</a:t>
            </a:r>
            <a:r>
              <a:rPr lang="ko-KR" altLang="en-US" sz="1200" dirty="0" smtClean="0"/>
              <a:t>값 저장</a:t>
            </a:r>
            <a:endParaRPr lang="ko-KR" altLang="en-US" sz="1200" dirty="0"/>
          </a:p>
        </p:txBody>
      </p:sp>
      <p:sp>
        <p:nvSpPr>
          <p:cNvPr id="110" name="직사각형 109"/>
          <p:cNvSpPr/>
          <p:nvPr/>
        </p:nvSpPr>
        <p:spPr>
          <a:xfrm>
            <a:off x="4139952" y="6511738"/>
            <a:ext cx="1574004" cy="30163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1" name="그룹 15"/>
          <p:cNvGrpSpPr/>
          <p:nvPr/>
        </p:nvGrpSpPr>
        <p:grpSpPr>
          <a:xfrm>
            <a:off x="3320329" y="2996952"/>
            <a:ext cx="5932191" cy="2952328"/>
            <a:chOff x="-2143988" y="616097"/>
            <a:chExt cx="10441669" cy="4829545"/>
          </a:xfrm>
        </p:grpSpPr>
        <p:grpSp>
          <p:nvGrpSpPr>
            <p:cNvPr id="172" name="그룹 26"/>
            <p:cNvGrpSpPr/>
            <p:nvPr/>
          </p:nvGrpSpPr>
          <p:grpSpPr>
            <a:xfrm>
              <a:off x="847975" y="908720"/>
              <a:ext cx="2168596" cy="2447091"/>
              <a:chOff x="5223221" y="888364"/>
              <a:chExt cx="2628143" cy="3249612"/>
            </a:xfrm>
          </p:grpSpPr>
          <p:sp>
            <p:nvSpPr>
              <p:cNvPr id="241" name="타원 240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2" name="타원 241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3" name="타원 242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4" name="타원 243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5" name="타원 244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6" name="타원 245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7" name="타원 246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48" name="직선 연결선 247"/>
              <p:cNvCxnSpPr>
                <a:stCxn id="241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직선 연결선 248"/>
              <p:cNvCxnSpPr>
                <a:stCxn id="241" idx="4"/>
                <a:endCxn id="243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직선 연결선 249"/>
              <p:cNvCxnSpPr>
                <a:stCxn id="241" idx="4"/>
                <a:endCxn id="244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직선 연결선 250"/>
              <p:cNvCxnSpPr>
                <a:stCxn id="242" idx="4"/>
                <a:endCxn id="245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직선 연결선 251"/>
              <p:cNvCxnSpPr>
                <a:stCxn id="243" idx="4"/>
                <a:endCxn id="246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직선 연결선 252"/>
              <p:cNvCxnSpPr>
                <a:stCxn id="244" idx="4"/>
                <a:endCxn id="247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직선 연결선 253"/>
              <p:cNvCxnSpPr>
                <a:stCxn id="242" idx="4"/>
                <a:endCxn id="246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직선 연결선 254"/>
              <p:cNvCxnSpPr>
                <a:stCxn id="242" idx="4"/>
                <a:endCxn id="247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직선 연결선 255"/>
              <p:cNvCxnSpPr>
                <a:stCxn id="243" idx="4"/>
                <a:endCxn id="245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직선 연결선 256"/>
              <p:cNvCxnSpPr>
                <a:stCxn id="243" idx="4"/>
                <a:endCxn id="247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직선 연결선 257"/>
              <p:cNvCxnSpPr>
                <a:stCxn id="244" idx="4"/>
                <a:endCxn id="245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직선 연결선 258"/>
              <p:cNvCxnSpPr>
                <a:stCxn id="244" idx="4"/>
                <a:endCxn id="246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직선 연결선 259"/>
              <p:cNvCxnSpPr>
                <a:stCxn id="244" idx="4"/>
                <a:endCxn id="247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직선 연결선 260"/>
              <p:cNvCxnSpPr>
                <a:stCxn id="247" idx="4"/>
              </p:cNvCxnSpPr>
              <p:nvPr/>
            </p:nvCxnSpPr>
            <p:spPr>
              <a:xfrm flipH="1">
                <a:off x="6401264" y="3535730"/>
                <a:ext cx="1162069" cy="589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직선 연결선 261"/>
              <p:cNvCxnSpPr>
                <a:stCxn id="246" idx="4"/>
                <a:endCxn id="202" idx="0"/>
              </p:cNvCxnSpPr>
              <p:nvPr/>
            </p:nvCxnSpPr>
            <p:spPr>
              <a:xfrm flipH="1">
                <a:off x="5556407" y="3543326"/>
                <a:ext cx="844854" cy="59465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직선 연결선 262"/>
              <p:cNvCxnSpPr>
                <a:stCxn id="245" idx="4"/>
                <a:endCxn id="203" idx="0"/>
              </p:cNvCxnSpPr>
              <p:nvPr/>
            </p:nvCxnSpPr>
            <p:spPr>
              <a:xfrm>
                <a:off x="5511254" y="3535730"/>
                <a:ext cx="90497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직선 연결선 263"/>
              <p:cNvCxnSpPr>
                <a:endCxn id="204" idx="0"/>
              </p:cNvCxnSpPr>
              <p:nvPr/>
            </p:nvCxnSpPr>
            <p:spPr>
              <a:xfrm>
                <a:off x="6416669" y="3535730"/>
                <a:ext cx="109719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직선 연결선 264"/>
              <p:cNvCxnSpPr>
                <a:endCxn id="202" idx="0"/>
              </p:cNvCxnSpPr>
              <p:nvPr/>
            </p:nvCxnSpPr>
            <p:spPr>
              <a:xfrm>
                <a:off x="5546611" y="3543326"/>
                <a:ext cx="9796" cy="5946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직선 연결선 265"/>
              <p:cNvCxnSpPr>
                <a:stCxn id="245" idx="4"/>
                <a:endCxn id="204" idx="0"/>
              </p:cNvCxnSpPr>
              <p:nvPr/>
            </p:nvCxnSpPr>
            <p:spPr>
              <a:xfrm>
                <a:off x="5511254" y="3535730"/>
                <a:ext cx="2002608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직선 연결선 266"/>
              <p:cNvCxnSpPr>
                <a:stCxn id="247" idx="4"/>
                <a:endCxn id="202" idx="0"/>
              </p:cNvCxnSpPr>
              <p:nvPr/>
            </p:nvCxnSpPr>
            <p:spPr>
              <a:xfrm flipH="1">
                <a:off x="5556407" y="3535730"/>
                <a:ext cx="2006926" cy="6022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직선 연결선 267"/>
              <p:cNvCxnSpPr>
                <a:stCxn id="246" idx="4"/>
                <a:endCxn id="203" idx="0"/>
              </p:cNvCxnSpPr>
              <p:nvPr/>
            </p:nvCxnSpPr>
            <p:spPr>
              <a:xfrm>
                <a:off x="6401261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직선 연결선 268"/>
              <p:cNvCxnSpPr/>
              <p:nvPr/>
            </p:nvCxnSpPr>
            <p:spPr>
              <a:xfrm>
                <a:off x="7563333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그룹 7"/>
            <p:cNvGrpSpPr/>
            <p:nvPr/>
          </p:nvGrpSpPr>
          <p:grpSpPr>
            <a:xfrm>
              <a:off x="-1404803" y="1870033"/>
              <a:ext cx="4947436" cy="3575609"/>
              <a:chOff x="-1475406" y="1352648"/>
              <a:chExt cx="5183310" cy="4645014"/>
            </a:xfrm>
          </p:grpSpPr>
          <p:sp>
            <p:nvSpPr>
              <p:cNvPr id="190" name="타원 189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1" name="타원 190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2" name="타원 191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3" name="직선 연결선 192"/>
              <p:cNvCxnSpPr>
                <a:endCxn id="190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직선 연결선 193"/>
              <p:cNvCxnSpPr>
                <a:endCxn id="192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직선 연결선 194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직선 연결선 195"/>
              <p:cNvCxnSpPr/>
              <p:nvPr/>
            </p:nvCxnSpPr>
            <p:spPr>
              <a:xfrm>
                <a:off x="708515" y="4869159"/>
                <a:ext cx="744396" cy="4804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직선 연결선 196"/>
              <p:cNvCxnSpPr>
                <a:endCxn id="191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직선 연결선 197"/>
              <p:cNvCxnSpPr>
                <a:endCxn id="190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직선 연결선 198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직선 연결선 199"/>
              <p:cNvCxnSpPr>
                <a:endCxn id="190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직선 화살표 연결선 200"/>
              <p:cNvCxnSpPr>
                <a:endCxn id="192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2" name="타원 201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3" name="타원 202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4" name="타원 203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타원 204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타원 205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7" name="타원 206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08" name="직선 연결선 207"/>
              <p:cNvCxnSpPr>
                <a:stCxn id="202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직선 연결선 208"/>
              <p:cNvCxnSpPr>
                <a:stCxn id="203" idx="4"/>
                <a:endCxn id="206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직선 연결선 209"/>
              <p:cNvCxnSpPr>
                <a:stCxn id="204" idx="4"/>
                <a:endCxn id="207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직선 연결선 210"/>
              <p:cNvCxnSpPr>
                <a:stCxn id="202" idx="4"/>
                <a:endCxn id="206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직선 연결선 211"/>
              <p:cNvCxnSpPr>
                <a:stCxn id="202" idx="4"/>
                <a:endCxn id="207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직선 연결선 212"/>
              <p:cNvCxnSpPr>
                <a:stCxn id="203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직선 연결선 213"/>
              <p:cNvCxnSpPr>
                <a:stCxn id="203" idx="4"/>
                <a:endCxn id="207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직선 연결선 214"/>
              <p:cNvCxnSpPr>
                <a:stCxn id="204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직선 연결선 215"/>
              <p:cNvCxnSpPr>
                <a:stCxn id="204" idx="4"/>
                <a:endCxn id="206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직선 연결선 216"/>
              <p:cNvCxnSpPr>
                <a:stCxn id="204" idx="4"/>
                <a:endCxn id="207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타원 217"/>
              <p:cNvSpPr/>
              <p:nvPr/>
            </p:nvSpPr>
            <p:spPr>
              <a:xfrm>
                <a:off x="2041329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타원 218"/>
              <p:cNvSpPr/>
              <p:nvPr/>
            </p:nvSpPr>
            <p:spPr>
              <a:xfrm>
                <a:off x="2058666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타원 219"/>
              <p:cNvSpPr/>
              <p:nvPr/>
            </p:nvSpPr>
            <p:spPr>
              <a:xfrm>
                <a:off x="-1475406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타원 220"/>
              <p:cNvSpPr/>
              <p:nvPr/>
            </p:nvSpPr>
            <p:spPr>
              <a:xfrm>
                <a:off x="-1073187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타원 221"/>
              <p:cNvSpPr/>
              <p:nvPr/>
            </p:nvSpPr>
            <p:spPr>
              <a:xfrm>
                <a:off x="-670968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타원 222"/>
              <p:cNvSpPr/>
              <p:nvPr/>
            </p:nvSpPr>
            <p:spPr>
              <a:xfrm>
                <a:off x="-268749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타원 223"/>
              <p:cNvSpPr/>
              <p:nvPr/>
            </p:nvSpPr>
            <p:spPr>
              <a:xfrm>
                <a:off x="-115363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타원 224"/>
              <p:cNvSpPr/>
              <p:nvPr/>
            </p:nvSpPr>
            <p:spPr>
              <a:xfrm>
                <a:off x="-670968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타원 225"/>
              <p:cNvSpPr/>
              <p:nvPr/>
            </p:nvSpPr>
            <p:spPr>
              <a:xfrm>
                <a:off x="-10786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타원 226"/>
              <p:cNvSpPr/>
              <p:nvPr/>
            </p:nvSpPr>
            <p:spPr>
              <a:xfrm>
                <a:off x="5302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타원 227"/>
              <p:cNvSpPr/>
              <p:nvPr/>
            </p:nvSpPr>
            <p:spPr>
              <a:xfrm>
                <a:off x="-349193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타원 228"/>
              <p:cNvSpPr/>
              <p:nvPr/>
            </p:nvSpPr>
            <p:spPr>
              <a:xfrm>
                <a:off x="-76017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타원 229"/>
              <p:cNvSpPr/>
              <p:nvPr/>
            </p:nvSpPr>
            <p:spPr>
              <a:xfrm>
                <a:off x="294358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1" name="타원 230"/>
              <p:cNvSpPr/>
              <p:nvPr/>
            </p:nvSpPr>
            <p:spPr>
              <a:xfrm>
                <a:off x="-129193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타원 231"/>
              <p:cNvSpPr/>
              <p:nvPr/>
            </p:nvSpPr>
            <p:spPr>
              <a:xfrm>
                <a:off x="-583919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타원 232"/>
              <p:cNvSpPr/>
              <p:nvPr/>
            </p:nvSpPr>
            <p:spPr>
              <a:xfrm>
                <a:off x="-107861" y="1352648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34" name="직선 연결선 233"/>
              <p:cNvCxnSpPr>
                <a:stCxn id="202" idx="4"/>
                <a:endCxn id="219" idx="0"/>
              </p:cNvCxnSpPr>
              <p:nvPr/>
            </p:nvCxnSpPr>
            <p:spPr>
              <a:xfrm>
                <a:off x="1172808" y="3930868"/>
                <a:ext cx="1173889" cy="3309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직선 연결선 234"/>
              <p:cNvCxnSpPr>
                <a:endCxn id="219" idx="7"/>
              </p:cNvCxnSpPr>
              <p:nvPr/>
            </p:nvCxnSpPr>
            <p:spPr>
              <a:xfrm>
                <a:off x="1865337" y="3930868"/>
                <a:ext cx="685029" cy="42584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직선 연결선 235"/>
              <p:cNvCxnSpPr>
                <a:stCxn id="204" idx="4"/>
                <a:endCxn id="219" idx="0"/>
              </p:cNvCxnSpPr>
              <p:nvPr/>
            </p:nvCxnSpPr>
            <p:spPr>
              <a:xfrm flipH="1">
                <a:off x="2346698" y="3924116"/>
                <a:ext cx="518298" cy="3376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직선 연결선 236"/>
              <p:cNvCxnSpPr>
                <a:stCxn id="205" idx="4"/>
                <a:endCxn id="218" idx="0"/>
              </p:cNvCxnSpPr>
              <p:nvPr/>
            </p:nvCxnSpPr>
            <p:spPr>
              <a:xfrm>
                <a:off x="729701" y="4889516"/>
                <a:ext cx="1599660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직선 연결선 237"/>
              <p:cNvCxnSpPr>
                <a:stCxn id="206" idx="4"/>
                <a:endCxn id="218" idx="0"/>
              </p:cNvCxnSpPr>
              <p:nvPr/>
            </p:nvCxnSpPr>
            <p:spPr>
              <a:xfrm>
                <a:off x="1550850" y="4909872"/>
                <a:ext cx="778511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직선 연결선 238"/>
              <p:cNvCxnSpPr>
                <a:stCxn id="219" idx="4"/>
                <a:endCxn id="218" idx="0"/>
              </p:cNvCxnSpPr>
              <p:nvPr/>
            </p:nvCxnSpPr>
            <p:spPr>
              <a:xfrm flipH="1">
                <a:off x="2329361" y="4909872"/>
                <a:ext cx="17336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직선 연결선 239"/>
              <p:cNvCxnSpPr>
                <a:stCxn id="207" idx="4"/>
                <a:endCxn id="218" idx="0"/>
              </p:cNvCxnSpPr>
              <p:nvPr/>
            </p:nvCxnSpPr>
            <p:spPr>
              <a:xfrm flipH="1">
                <a:off x="2329361" y="4889516"/>
                <a:ext cx="939699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TextBox 173"/>
            <p:cNvSpPr txBox="1"/>
            <p:nvPr/>
          </p:nvSpPr>
          <p:spPr>
            <a:xfrm>
              <a:off x="3423429" y="4032117"/>
              <a:ext cx="406530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solidFill>
                    <a:srgbClr val="FF0000"/>
                  </a:solidFill>
                </a:rPr>
                <a:t>Units1 / a1 </a:t>
              </a:r>
              <a:endParaRPr lang="en-US" altLang="ko-KR" sz="800" dirty="0" smtClean="0">
                <a:solidFill>
                  <a:srgbClr val="FF0000"/>
                </a:solidFill>
              </a:endParaRPr>
            </a:p>
            <a:p>
              <a:r>
                <a:rPr lang="en-US" altLang="ko-KR" sz="800" dirty="0" smtClean="0"/>
                <a:t>Layer1 </a:t>
              </a:r>
              <a:r>
                <a:rPr lang="en-US" altLang="ko-KR" sz="800" dirty="0"/>
                <a:t>/ </a:t>
              </a:r>
              <a:r>
                <a:rPr lang="en-US" altLang="ko-KR" sz="800" dirty="0" smtClean="0"/>
                <a:t>activation[1]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delta[1]</a:t>
              </a:r>
              <a:r>
                <a:rPr lang="en-US" altLang="ko-KR" sz="800" dirty="0"/>
                <a:t> </a:t>
              </a:r>
              <a:r>
                <a:rPr lang="en-US" altLang="ko-KR" sz="800" dirty="0" smtClean="0"/>
                <a:t>]</a:t>
              </a:r>
              <a:endParaRPr lang="ko-KR" altLang="en-US" sz="800" dirty="0"/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3048906" y="3325354"/>
              <a:ext cx="3996216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Layer2 / </a:t>
              </a:r>
            </a:p>
            <a:p>
              <a:r>
                <a:rPr lang="en-US" altLang="ko-KR" sz="800" dirty="0" smtClean="0"/>
                <a:t>activation[2]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delta[2]</a:t>
              </a:r>
              <a:endParaRPr lang="ko-KR" altLang="en-US" sz="800" dirty="0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2974333" y="2383004"/>
              <a:ext cx="469748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 </a:t>
              </a:r>
              <a:r>
                <a:rPr lang="en-US" altLang="ko-KR" sz="800" dirty="0" smtClean="0"/>
                <a:t>3 / </a:t>
              </a:r>
            </a:p>
            <a:p>
              <a:r>
                <a:rPr lang="en-US" altLang="ko-KR" sz="800" dirty="0" smtClean="0"/>
                <a:t>activation[3]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delta[3]</a:t>
              </a:r>
              <a:endParaRPr lang="ko-KR" altLang="en-US" sz="800" dirty="0"/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3552669" y="4869158"/>
              <a:ext cx="393606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Units1 / a1</a:t>
              </a:r>
            </a:p>
            <a:p>
              <a:r>
                <a:rPr lang="en-US" altLang="ko-KR" sz="800" dirty="0" smtClean="0"/>
                <a:t>Layer0 / </a:t>
              </a:r>
              <a:r>
                <a:rPr lang="en-US" altLang="ko-KR" sz="800" dirty="0" smtClean="0"/>
                <a:t>activation[0</a:t>
              </a:r>
              <a:r>
                <a:rPr lang="en-US" altLang="ko-KR" sz="800" dirty="0"/>
                <a:t>] / </a:t>
              </a:r>
              <a:r>
                <a:rPr lang="en-US" altLang="ko-KR" sz="800" dirty="0" smtClean="0"/>
                <a:t>delta[0]</a:t>
              </a:r>
              <a:endParaRPr lang="ko-KR" altLang="en-US" sz="800" dirty="0"/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2847587" y="1440653"/>
              <a:ext cx="2471017" cy="7552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800" dirty="0" smtClean="0">
                <a:solidFill>
                  <a:srgbClr val="FF0000"/>
                </a:solidFill>
              </a:endParaRPr>
            </a:p>
            <a:p>
              <a:r>
                <a:rPr lang="en-US" altLang="ko-KR" sz="800" dirty="0" smtClean="0"/>
                <a:t>Layer[4] / activation[4] / delta[4]</a:t>
              </a:r>
              <a:endParaRPr lang="en-US" altLang="ko-KR" sz="800" dirty="0"/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2213855" y="616097"/>
              <a:ext cx="329694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800" dirty="0" smtClean="0">
                <a:solidFill>
                  <a:srgbClr val="FF0000"/>
                </a:solidFill>
              </a:endParaRPr>
            </a:p>
            <a:p>
              <a:r>
                <a:rPr lang="en-US" altLang="ko-KR" sz="800" dirty="0" smtClean="0"/>
                <a:t>Layer[5] / activation[5] / delta[5] </a:t>
              </a:r>
              <a:endParaRPr lang="ko-KR" altLang="en-US" sz="800" dirty="0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5415842" y="4628388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Weight[0]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[1]</a:t>
              </a:r>
              <a:endParaRPr lang="ko-KR" altLang="en-US" sz="800" dirty="0"/>
            </a:p>
          </p:txBody>
        </p:sp>
        <p:sp>
          <p:nvSpPr>
            <p:cNvPr id="181" name="TextBox 180"/>
            <p:cNvSpPr txBox="1"/>
            <p:nvPr/>
          </p:nvSpPr>
          <p:spPr>
            <a:xfrm>
              <a:off x="5381455" y="3812652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Weight[1]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[2]</a:t>
              </a:r>
              <a:endParaRPr lang="ko-KR" altLang="en-US" sz="800" dirty="0"/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5415842" y="29984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Weight[2]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[3]</a:t>
              </a:r>
              <a:endParaRPr lang="ko-KR" altLang="en-US" sz="800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5415842" y="2203624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Weight[3]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[4]</a:t>
              </a:r>
              <a:endParaRPr lang="ko-KR" altLang="en-US" sz="800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5415842" y="14018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Weight[4] </a:t>
              </a:r>
              <a:r>
                <a:rPr lang="en-US" altLang="ko-KR" sz="800" dirty="0"/>
                <a:t>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[5]</a:t>
              </a:r>
              <a:endParaRPr lang="ko-KR" altLang="en-US" sz="800" dirty="0"/>
            </a:p>
          </p:txBody>
        </p:sp>
        <p:sp>
          <p:nvSpPr>
            <p:cNvPr id="185" name="TextBox 184"/>
            <p:cNvSpPr txBox="1"/>
            <p:nvPr/>
          </p:nvSpPr>
          <p:spPr>
            <a:xfrm>
              <a:off x="-1027336" y="1773302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Bias[4]</a:t>
              </a:r>
              <a:endParaRPr lang="ko-KR" altLang="en-US" sz="800" dirty="0"/>
            </a:p>
          </p:txBody>
        </p:sp>
        <p:sp>
          <p:nvSpPr>
            <p:cNvPr id="186" name="TextBox 185"/>
            <p:cNvSpPr txBox="1"/>
            <p:nvPr/>
          </p:nvSpPr>
          <p:spPr>
            <a:xfrm>
              <a:off x="-1510256" y="2480065"/>
              <a:ext cx="1096085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bias[3]</a:t>
              </a:r>
              <a:endParaRPr lang="ko-KR" altLang="en-US" sz="800" dirty="0"/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-1530257" y="3422415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bias[2]</a:t>
              </a:r>
              <a:endParaRPr lang="ko-KR" altLang="en-US" sz="800" dirty="0"/>
            </a:p>
          </p:txBody>
        </p:sp>
        <p:sp>
          <p:nvSpPr>
            <p:cNvPr id="188" name="TextBox 187"/>
            <p:cNvSpPr txBox="1"/>
            <p:nvPr/>
          </p:nvSpPr>
          <p:spPr>
            <a:xfrm>
              <a:off x="-1890495" y="4247920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bias[1]</a:t>
              </a:r>
              <a:endParaRPr lang="ko-KR" altLang="en-US" sz="800" dirty="0"/>
            </a:p>
          </p:txBody>
        </p:sp>
        <p:sp>
          <p:nvSpPr>
            <p:cNvPr id="189" name="TextBox 188"/>
            <p:cNvSpPr txBox="1"/>
            <p:nvPr/>
          </p:nvSpPr>
          <p:spPr>
            <a:xfrm>
              <a:off x="-2143988" y="5035216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bias[0]</a:t>
              </a:r>
              <a:endParaRPr lang="ko-KR" altLang="en-US" sz="800" dirty="0"/>
            </a:p>
          </p:txBody>
        </p:sp>
      </p:grpSp>
      <p:sp>
        <p:nvSpPr>
          <p:cNvPr id="270" name="TextBox 269"/>
          <p:cNvSpPr txBox="1"/>
          <p:nvPr/>
        </p:nvSpPr>
        <p:spPr>
          <a:xfrm>
            <a:off x="5087469" y="586519"/>
            <a:ext cx="35529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웨이트</a:t>
            </a:r>
            <a:r>
              <a:rPr lang="ko-KR" altLang="en-US" sz="1200" dirty="0" smtClean="0"/>
              <a:t> 갱신 식 </a:t>
            </a:r>
            <a:r>
              <a:rPr lang="en-US" altLang="ko-KR" sz="1200" dirty="0" smtClean="0"/>
              <a:t>:</a:t>
            </a:r>
          </a:p>
          <a:p>
            <a:r>
              <a:rPr lang="en-US" altLang="ko-KR" sz="1200" dirty="0" smtClean="0"/>
              <a:t>W = w + (</a:t>
            </a:r>
            <a:r>
              <a:rPr lang="ko-KR" altLang="en-US" sz="1200" dirty="0" smtClean="0"/>
              <a:t>학습상수</a:t>
            </a:r>
            <a:r>
              <a:rPr lang="en-US" altLang="ko-KR" sz="1200" dirty="0" smtClean="0"/>
              <a:t>) * delta * </a:t>
            </a:r>
            <a:r>
              <a:rPr lang="en-US" altLang="ko-KR" sz="1200" dirty="0" err="1" smtClean="0"/>
              <a:t>activatopn</a:t>
            </a:r>
            <a:endParaRPr lang="en-US" altLang="ko-KR" sz="1200" dirty="0" smtClean="0"/>
          </a:p>
          <a:p>
            <a:r>
              <a:rPr lang="en-US" altLang="ko-KR" sz="1200" dirty="0" smtClean="0"/>
              <a:t>Delta = err </a:t>
            </a:r>
            <a:r>
              <a:rPr lang="en-US" altLang="ko-KR" sz="1200" dirty="0"/>
              <a:t>*</a:t>
            </a:r>
            <a:r>
              <a:rPr lang="en-US" altLang="ko-KR" sz="1200" dirty="0" smtClean="0"/>
              <a:t> activation * (1-activarion)</a:t>
            </a:r>
          </a:p>
          <a:p>
            <a:r>
              <a:rPr lang="en-US" altLang="ko-KR" sz="1200" dirty="0" smtClean="0"/>
              <a:t>Bias = </a:t>
            </a:r>
            <a:r>
              <a:rPr lang="en-US" altLang="ko-KR" sz="1200" dirty="0" err="1" smtClean="0"/>
              <a:t>dias</a:t>
            </a:r>
            <a:r>
              <a:rPr lang="en-US" altLang="ko-KR" sz="1200" dirty="0" smtClean="0"/>
              <a:t> + (</a:t>
            </a:r>
            <a:r>
              <a:rPr lang="ko-KR" altLang="en-US" sz="1200" dirty="0" smtClean="0"/>
              <a:t>학습상수</a:t>
            </a:r>
            <a:r>
              <a:rPr lang="en-US" altLang="ko-KR" sz="1200" dirty="0" smtClean="0"/>
              <a:t>) * bed* activation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7494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평가에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97922" y="2515037"/>
            <a:ext cx="2288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Input_onetemplete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736406" y="3235117"/>
            <a:ext cx="178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Read_network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865216" y="4027205"/>
            <a:ext cx="1626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Give_pattern</a:t>
            </a:r>
            <a:r>
              <a:rPr lang="en-US" altLang="ko-KR" dirty="0" smtClean="0"/>
              <a:t>()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670466" y="4819293"/>
            <a:ext cx="208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Compute_output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397922" y="4869253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397922" y="4077407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397922" y="3281809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397922" y="2568576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아래쪽 화살표 36"/>
          <p:cNvSpPr/>
          <p:nvPr/>
        </p:nvSpPr>
        <p:spPr>
          <a:xfrm>
            <a:off x="2630216" y="4529210"/>
            <a:ext cx="96726" cy="2321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아래쪽 화살표 37"/>
          <p:cNvSpPr/>
          <p:nvPr/>
        </p:nvSpPr>
        <p:spPr>
          <a:xfrm>
            <a:off x="2630216" y="3740079"/>
            <a:ext cx="96726" cy="2321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아래쪽 화살표 38"/>
          <p:cNvSpPr/>
          <p:nvPr/>
        </p:nvSpPr>
        <p:spPr>
          <a:xfrm>
            <a:off x="2630216" y="2979861"/>
            <a:ext cx="96726" cy="2321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4" name="표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619169"/>
              </p:ext>
            </p:extLst>
          </p:nvPr>
        </p:nvGraphicFramePr>
        <p:xfrm>
          <a:off x="4690570" y="2402208"/>
          <a:ext cx="2905767" cy="23949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2957"/>
                <a:gridCol w="490601"/>
                <a:gridCol w="504056"/>
                <a:gridCol w="360040"/>
                <a:gridCol w="504056"/>
                <a:gridCol w="504057"/>
              </a:tblGrid>
              <a:tr h="357602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In_no0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In_no1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…….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In_no29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In_no30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576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Pt_no0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X[0][0]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X[0][1]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X[0] [29]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X[0] [30]</a:t>
                      </a:r>
                      <a:endParaRPr lang="ko-KR" altLang="en-US" sz="800" dirty="0"/>
                    </a:p>
                  </a:txBody>
                  <a:tcPr/>
                </a:tc>
              </a:tr>
              <a:tr h="374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Pt_no1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X[1][0]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X[1][1]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X[1]</a:t>
                      </a:r>
                      <a:r>
                        <a:rPr lang="en-US" altLang="ko-KR" sz="800" baseline="0" dirty="0" smtClean="0"/>
                        <a:t> </a:t>
                      </a:r>
                      <a:r>
                        <a:rPr lang="en-US" altLang="ko-KR" sz="800" dirty="0" smtClean="0"/>
                        <a:t>[29]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X[1] [30]</a:t>
                      </a:r>
                      <a:endParaRPr lang="ko-KR" altLang="en-US" sz="800" dirty="0"/>
                    </a:p>
                  </a:txBody>
                  <a:tcPr/>
                </a:tc>
              </a:tr>
              <a:tr h="374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374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Pt_no</a:t>
                      </a:r>
                      <a:endParaRPr lang="ko-KR" altLang="en-US" sz="800" dirty="0" smtClean="0"/>
                    </a:p>
                    <a:p>
                      <a:pPr latinLnBrk="1"/>
                      <a:r>
                        <a:rPr lang="en-US" altLang="ko-KR" sz="800" dirty="0" smtClean="0"/>
                        <a:t>916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X[916][0]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X[916][1]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X[916][29]</a:t>
                      </a:r>
                      <a:endParaRPr lang="ko-KR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X[916] [30]</a:t>
                      </a:r>
                      <a:endParaRPr lang="ko-KR" altLang="en-US" sz="800" dirty="0"/>
                    </a:p>
                  </a:txBody>
                  <a:tcPr/>
                </a:tc>
              </a:tr>
              <a:tr h="374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Pt_no917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X[917][0]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X[917][1]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X[917][29]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X[917] [30]</a:t>
                      </a:r>
                      <a:endParaRPr lang="ko-KR" altLang="en-US" sz="80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6" name="TextBox 45"/>
          <p:cNvSpPr txBox="1"/>
          <p:nvPr/>
        </p:nvSpPr>
        <p:spPr>
          <a:xfrm>
            <a:off x="4728722" y="2132856"/>
            <a:ext cx="240508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Txt</a:t>
            </a:r>
            <a:r>
              <a:rPr lang="ko-KR" altLang="en-US" sz="1300" dirty="0" smtClean="0"/>
              <a:t>파일 데이터 배열에 넣어줌</a:t>
            </a:r>
            <a:endParaRPr lang="ko-KR" altLang="en-US" sz="1300" dirty="0"/>
          </a:p>
        </p:txBody>
      </p:sp>
      <p:sp>
        <p:nvSpPr>
          <p:cNvPr id="47" name="TextBox 46"/>
          <p:cNvSpPr txBox="1"/>
          <p:nvPr/>
        </p:nvSpPr>
        <p:spPr>
          <a:xfrm>
            <a:off x="4436654" y="241159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x</a:t>
            </a:r>
            <a:endParaRPr lang="ko-KR" alt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7924178" y="2449742"/>
            <a:ext cx="29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y</a:t>
            </a:r>
            <a:endParaRPr lang="ko-KR" altLang="en-US" dirty="0"/>
          </a:p>
        </p:txBody>
      </p:sp>
      <p:graphicFrame>
        <p:nvGraphicFramePr>
          <p:cNvPr id="51" name="표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754133"/>
              </p:ext>
            </p:extLst>
          </p:nvPr>
        </p:nvGraphicFramePr>
        <p:xfrm>
          <a:off x="7823772" y="2832173"/>
          <a:ext cx="1068708" cy="19375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370"/>
                <a:gridCol w="499338"/>
              </a:tblGrid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Pt_no0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Y[0][0]</a:t>
                      </a:r>
                      <a:endParaRPr lang="ko-KR" altLang="en-US" sz="800" dirty="0"/>
                    </a:p>
                  </a:txBody>
                  <a:tcPr/>
                </a:tc>
              </a:tr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Pt_no1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Y[1][0]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…….</a:t>
                      </a:r>
                      <a:endParaRPr lang="ko-KR" altLang="en-US" sz="800" dirty="0"/>
                    </a:p>
                  </a:txBody>
                  <a:tcPr/>
                </a:tc>
              </a:tr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Pt_no916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Y[916][0]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Pt_no917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Y[917][0]</a:t>
                      </a:r>
                      <a:endParaRPr lang="ko-KR" altLang="en-US" sz="800" dirty="0" smtClean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3" name="구부러진 연결선 2"/>
          <p:cNvCxnSpPr>
            <a:stCxn id="33" idx="3"/>
          </p:cNvCxnSpPr>
          <p:nvPr/>
        </p:nvCxnSpPr>
        <p:spPr>
          <a:xfrm flipV="1">
            <a:off x="3830706" y="2250450"/>
            <a:ext cx="605948" cy="485986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396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평가에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43608" y="2515037"/>
            <a:ext cx="2288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Input_onetemplete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382092" y="3235117"/>
            <a:ext cx="178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Read_network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510902" y="4027205"/>
            <a:ext cx="1626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Give_pattern</a:t>
            </a:r>
            <a:r>
              <a:rPr lang="en-US" altLang="ko-KR" dirty="0" smtClean="0"/>
              <a:t>()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16152" y="4819293"/>
            <a:ext cx="208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Compute_output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043608" y="4869253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043608" y="4077407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043608" y="3281809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043608" y="2568576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아래쪽 화살표 36"/>
          <p:cNvSpPr/>
          <p:nvPr/>
        </p:nvSpPr>
        <p:spPr>
          <a:xfrm>
            <a:off x="2275902" y="4529210"/>
            <a:ext cx="96726" cy="2321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아래쪽 화살표 37"/>
          <p:cNvSpPr/>
          <p:nvPr/>
        </p:nvSpPr>
        <p:spPr>
          <a:xfrm>
            <a:off x="2275902" y="3740079"/>
            <a:ext cx="96726" cy="2321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아래쪽 화살표 38"/>
          <p:cNvSpPr/>
          <p:nvPr/>
        </p:nvSpPr>
        <p:spPr>
          <a:xfrm>
            <a:off x="2275902" y="2979861"/>
            <a:ext cx="96726" cy="2321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구부러진 연결선 2"/>
          <p:cNvCxnSpPr/>
          <p:nvPr/>
        </p:nvCxnSpPr>
        <p:spPr>
          <a:xfrm flipV="1">
            <a:off x="3476392" y="2340461"/>
            <a:ext cx="1671672" cy="1109207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292080" y="2082392"/>
            <a:ext cx="334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Weight</a:t>
            </a:r>
            <a:r>
              <a:rPr lang="ko-KR" altLang="en-US" sz="1200" dirty="0" smtClean="0"/>
              <a:t>파일 읽어옴 </a:t>
            </a:r>
            <a:r>
              <a:rPr lang="en-US" altLang="ko-KR" sz="1200" dirty="0" smtClean="0"/>
              <a:t>: </a:t>
            </a:r>
          </a:p>
          <a:p>
            <a:r>
              <a:rPr lang="en-US" altLang="ko-KR" sz="1200" dirty="0" smtClean="0"/>
              <a:t>Weight, wed, </a:t>
            </a:r>
            <a:r>
              <a:rPr lang="en-US" altLang="ko-KR" sz="1200" dirty="0" err="1" smtClean="0"/>
              <a:t>dweight</a:t>
            </a:r>
            <a:r>
              <a:rPr lang="en-US" altLang="ko-KR" sz="1200" dirty="0" smtClean="0"/>
              <a:t> </a:t>
            </a:r>
          </a:p>
          <a:p>
            <a:r>
              <a:rPr lang="en-US" altLang="ko-KR" sz="1200" dirty="0" smtClean="0"/>
              <a:t> bias, bed, </a:t>
            </a:r>
            <a:r>
              <a:rPr lang="en-US" altLang="ko-KR" sz="1200" dirty="0" err="1" smtClean="0"/>
              <a:t>dbias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값 읽어옴</a:t>
            </a:r>
            <a:endParaRPr lang="ko-KR" altLang="en-US" sz="1200" dirty="0"/>
          </a:p>
        </p:txBody>
      </p:sp>
      <p:cxnSp>
        <p:nvCxnSpPr>
          <p:cNvPr id="35" name="구부러진 연결선 34"/>
          <p:cNvCxnSpPr>
            <a:stCxn id="27" idx="3"/>
          </p:cNvCxnSpPr>
          <p:nvPr/>
        </p:nvCxnSpPr>
        <p:spPr>
          <a:xfrm flipV="1">
            <a:off x="3476392" y="3132549"/>
            <a:ext cx="1671672" cy="1112718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168426" y="2983345"/>
            <a:ext cx="2787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r>
              <a:rPr lang="en-US" altLang="ko-KR" sz="1200" dirty="0" smtClean="0"/>
              <a:t>et-&gt;activation[0]</a:t>
            </a:r>
            <a:r>
              <a:rPr lang="ko-KR" altLang="en-US" sz="1200" dirty="0" smtClean="0"/>
              <a:t>에 </a:t>
            </a:r>
            <a:r>
              <a:rPr lang="en-US" altLang="ko-KR" sz="1200" dirty="0" smtClean="0"/>
              <a:t>input </a:t>
            </a:r>
            <a:r>
              <a:rPr lang="ko-KR" altLang="en-US" sz="1200" dirty="0" smtClean="0"/>
              <a:t>값</a:t>
            </a:r>
            <a:r>
              <a:rPr lang="en-US" altLang="ko-KR" sz="1200" dirty="0" smtClean="0"/>
              <a:t> copy</a:t>
            </a:r>
            <a:endParaRPr lang="ko-KR" altLang="en-US" sz="1200" dirty="0"/>
          </a:p>
        </p:txBody>
      </p:sp>
      <p:sp>
        <p:nvSpPr>
          <p:cNvPr id="40" name="직사각형 39"/>
          <p:cNvSpPr/>
          <p:nvPr/>
        </p:nvSpPr>
        <p:spPr>
          <a:xfrm>
            <a:off x="5168426" y="2983346"/>
            <a:ext cx="2571925" cy="30163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148064" y="2082392"/>
            <a:ext cx="2592288" cy="65404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9" name="그룹 15"/>
          <p:cNvGrpSpPr/>
          <p:nvPr/>
        </p:nvGrpSpPr>
        <p:grpSpPr>
          <a:xfrm>
            <a:off x="3464345" y="3429000"/>
            <a:ext cx="5932191" cy="2952328"/>
            <a:chOff x="-2143988" y="616097"/>
            <a:chExt cx="10441669" cy="4829545"/>
          </a:xfrm>
        </p:grpSpPr>
        <p:grpSp>
          <p:nvGrpSpPr>
            <p:cNvPr id="110" name="그룹 26"/>
            <p:cNvGrpSpPr/>
            <p:nvPr/>
          </p:nvGrpSpPr>
          <p:grpSpPr>
            <a:xfrm>
              <a:off x="847975" y="908720"/>
              <a:ext cx="2168596" cy="2447091"/>
              <a:chOff x="5223221" y="888364"/>
              <a:chExt cx="2628143" cy="3249612"/>
            </a:xfrm>
          </p:grpSpPr>
          <p:sp>
            <p:nvSpPr>
              <p:cNvPr id="179" name="타원 178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0" name="타원 179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1" name="타원 180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2" name="타원 181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3" name="타원 182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4" name="타원 183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5" name="타원 184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86" name="직선 연결선 185"/>
              <p:cNvCxnSpPr>
                <a:stCxn id="179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직선 연결선 186"/>
              <p:cNvCxnSpPr>
                <a:stCxn id="179" idx="4"/>
                <a:endCxn id="181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직선 연결선 187"/>
              <p:cNvCxnSpPr>
                <a:stCxn id="179" idx="4"/>
                <a:endCxn id="182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직선 연결선 188"/>
              <p:cNvCxnSpPr>
                <a:stCxn id="180" idx="4"/>
                <a:endCxn id="183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직선 연결선 189"/>
              <p:cNvCxnSpPr>
                <a:stCxn id="181" idx="4"/>
                <a:endCxn id="184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직선 연결선 190"/>
              <p:cNvCxnSpPr>
                <a:stCxn id="182" idx="4"/>
                <a:endCxn id="185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직선 연결선 191"/>
              <p:cNvCxnSpPr>
                <a:stCxn id="180" idx="4"/>
                <a:endCxn id="184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직선 연결선 192"/>
              <p:cNvCxnSpPr>
                <a:stCxn id="180" idx="4"/>
                <a:endCxn id="185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직선 연결선 193"/>
              <p:cNvCxnSpPr>
                <a:stCxn id="181" idx="4"/>
                <a:endCxn id="183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직선 연결선 194"/>
              <p:cNvCxnSpPr>
                <a:stCxn id="181" idx="4"/>
                <a:endCxn id="185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직선 연결선 195"/>
              <p:cNvCxnSpPr>
                <a:stCxn id="182" idx="4"/>
                <a:endCxn id="183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직선 연결선 196"/>
              <p:cNvCxnSpPr>
                <a:stCxn id="182" idx="4"/>
                <a:endCxn id="184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직선 연결선 197"/>
              <p:cNvCxnSpPr>
                <a:stCxn id="182" idx="4"/>
                <a:endCxn id="185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직선 연결선 198"/>
              <p:cNvCxnSpPr>
                <a:stCxn id="185" idx="4"/>
              </p:cNvCxnSpPr>
              <p:nvPr/>
            </p:nvCxnSpPr>
            <p:spPr>
              <a:xfrm flipH="1">
                <a:off x="6401264" y="3535730"/>
                <a:ext cx="1162069" cy="589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직선 연결선 199"/>
              <p:cNvCxnSpPr>
                <a:stCxn id="184" idx="4"/>
                <a:endCxn id="140" idx="0"/>
              </p:cNvCxnSpPr>
              <p:nvPr/>
            </p:nvCxnSpPr>
            <p:spPr>
              <a:xfrm flipH="1">
                <a:off x="5556407" y="3543326"/>
                <a:ext cx="844854" cy="59465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직선 연결선 200"/>
              <p:cNvCxnSpPr>
                <a:stCxn id="183" idx="4"/>
                <a:endCxn id="141" idx="0"/>
              </p:cNvCxnSpPr>
              <p:nvPr/>
            </p:nvCxnSpPr>
            <p:spPr>
              <a:xfrm>
                <a:off x="5511254" y="3535730"/>
                <a:ext cx="90497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직선 연결선 201"/>
              <p:cNvCxnSpPr>
                <a:endCxn id="142" idx="0"/>
              </p:cNvCxnSpPr>
              <p:nvPr/>
            </p:nvCxnSpPr>
            <p:spPr>
              <a:xfrm>
                <a:off x="6416669" y="3535730"/>
                <a:ext cx="109719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직선 연결선 202"/>
              <p:cNvCxnSpPr>
                <a:endCxn id="140" idx="0"/>
              </p:cNvCxnSpPr>
              <p:nvPr/>
            </p:nvCxnSpPr>
            <p:spPr>
              <a:xfrm>
                <a:off x="5546611" y="3543326"/>
                <a:ext cx="9796" cy="5946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직선 연결선 203"/>
              <p:cNvCxnSpPr>
                <a:stCxn id="183" idx="4"/>
                <a:endCxn id="142" idx="0"/>
              </p:cNvCxnSpPr>
              <p:nvPr/>
            </p:nvCxnSpPr>
            <p:spPr>
              <a:xfrm>
                <a:off x="5511254" y="3535730"/>
                <a:ext cx="2002608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직선 연결선 204"/>
              <p:cNvCxnSpPr>
                <a:stCxn id="185" idx="4"/>
                <a:endCxn id="140" idx="0"/>
              </p:cNvCxnSpPr>
              <p:nvPr/>
            </p:nvCxnSpPr>
            <p:spPr>
              <a:xfrm flipH="1">
                <a:off x="5556407" y="3535730"/>
                <a:ext cx="2006926" cy="6022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직선 연결선 205"/>
              <p:cNvCxnSpPr>
                <a:stCxn id="184" idx="4"/>
                <a:endCxn id="141" idx="0"/>
              </p:cNvCxnSpPr>
              <p:nvPr/>
            </p:nvCxnSpPr>
            <p:spPr>
              <a:xfrm>
                <a:off x="6401261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직선 연결선 206"/>
              <p:cNvCxnSpPr/>
              <p:nvPr/>
            </p:nvCxnSpPr>
            <p:spPr>
              <a:xfrm>
                <a:off x="7563333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그룹 7"/>
            <p:cNvGrpSpPr/>
            <p:nvPr/>
          </p:nvGrpSpPr>
          <p:grpSpPr>
            <a:xfrm>
              <a:off x="-1404803" y="1870033"/>
              <a:ext cx="4947436" cy="3575609"/>
              <a:chOff x="-1475406" y="1352648"/>
              <a:chExt cx="5183310" cy="4645014"/>
            </a:xfrm>
          </p:grpSpPr>
          <p:sp>
            <p:nvSpPr>
              <p:cNvPr id="128" name="타원 127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타원 128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0" name="타원 129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31" name="직선 연결선 130"/>
              <p:cNvCxnSpPr>
                <a:endCxn id="128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직선 연결선 131"/>
              <p:cNvCxnSpPr>
                <a:endCxn id="130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직선 연결선 132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직선 연결선 133"/>
              <p:cNvCxnSpPr/>
              <p:nvPr/>
            </p:nvCxnSpPr>
            <p:spPr>
              <a:xfrm>
                <a:off x="708515" y="4869159"/>
                <a:ext cx="744396" cy="4804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직선 연결선 134"/>
              <p:cNvCxnSpPr>
                <a:endCxn id="129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직선 연결선 135"/>
              <p:cNvCxnSpPr>
                <a:endCxn id="128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직선 연결선 136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직선 연결선 137"/>
              <p:cNvCxnSpPr>
                <a:endCxn id="128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직선 화살표 연결선 138"/>
              <p:cNvCxnSpPr>
                <a:endCxn id="130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0" name="타원 139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1" name="타원 140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2" name="타원 141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3" name="타원 142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4" name="타원 143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타원 144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6" name="직선 연결선 145"/>
              <p:cNvCxnSpPr>
                <a:stCxn id="140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직선 연결선 146"/>
              <p:cNvCxnSpPr>
                <a:stCxn id="141" idx="4"/>
                <a:endCxn id="144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직선 연결선 147"/>
              <p:cNvCxnSpPr>
                <a:stCxn id="142" idx="4"/>
                <a:endCxn id="145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직선 연결선 148"/>
              <p:cNvCxnSpPr>
                <a:stCxn id="140" idx="4"/>
                <a:endCxn id="144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직선 연결선 149"/>
              <p:cNvCxnSpPr>
                <a:stCxn id="140" idx="4"/>
                <a:endCxn id="145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직선 연결선 150"/>
              <p:cNvCxnSpPr>
                <a:stCxn id="141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직선 연결선 151"/>
              <p:cNvCxnSpPr>
                <a:stCxn id="141" idx="4"/>
                <a:endCxn id="145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직선 연결선 152"/>
              <p:cNvCxnSpPr>
                <a:stCxn id="142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직선 연결선 153"/>
              <p:cNvCxnSpPr>
                <a:stCxn id="142" idx="4"/>
                <a:endCxn id="144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직선 연결선 154"/>
              <p:cNvCxnSpPr>
                <a:stCxn id="142" idx="4"/>
                <a:endCxn id="145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타원 155"/>
              <p:cNvSpPr/>
              <p:nvPr/>
            </p:nvSpPr>
            <p:spPr>
              <a:xfrm>
                <a:off x="2041329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7" name="타원 156"/>
              <p:cNvSpPr/>
              <p:nvPr/>
            </p:nvSpPr>
            <p:spPr>
              <a:xfrm>
                <a:off x="2058666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8" name="타원 157"/>
              <p:cNvSpPr/>
              <p:nvPr/>
            </p:nvSpPr>
            <p:spPr>
              <a:xfrm>
                <a:off x="-1475406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9" name="타원 158"/>
              <p:cNvSpPr/>
              <p:nvPr/>
            </p:nvSpPr>
            <p:spPr>
              <a:xfrm>
                <a:off x="-1073187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0" name="타원 159"/>
              <p:cNvSpPr/>
              <p:nvPr/>
            </p:nvSpPr>
            <p:spPr>
              <a:xfrm>
                <a:off x="-670968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1" name="타원 160"/>
              <p:cNvSpPr/>
              <p:nvPr/>
            </p:nvSpPr>
            <p:spPr>
              <a:xfrm>
                <a:off x="-268749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2" name="타원 161"/>
              <p:cNvSpPr/>
              <p:nvPr/>
            </p:nvSpPr>
            <p:spPr>
              <a:xfrm>
                <a:off x="-115363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타원 162"/>
              <p:cNvSpPr/>
              <p:nvPr/>
            </p:nvSpPr>
            <p:spPr>
              <a:xfrm>
                <a:off x="-670968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4" name="타원 163"/>
              <p:cNvSpPr/>
              <p:nvPr/>
            </p:nvSpPr>
            <p:spPr>
              <a:xfrm>
                <a:off x="-10786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5" name="타원 164"/>
              <p:cNvSpPr/>
              <p:nvPr/>
            </p:nvSpPr>
            <p:spPr>
              <a:xfrm>
                <a:off x="5302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타원 165"/>
              <p:cNvSpPr/>
              <p:nvPr/>
            </p:nvSpPr>
            <p:spPr>
              <a:xfrm>
                <a:off x="-349193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7" name="타원 166"/>
              <p:cNvSpPr/>
              <p:nvPr/>
            </p:nvSpPr>
            <p:spPr>
              <a:xfrm>
                <a:off x="-76017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8" name="타원 167"/>
              <p:cNvSpPr/>
              <p:nvPr/>
            </p:nvSpPr>
            <p:spPr>
              <a:xfrm>
                <a:off x="294358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9" name="타원 168"/>
              <p:cNvSpPr/>
              <p:nvPr/>
            </p:nvSpPr>
            <p:spPr>
              <a:xfrm>
                <a:off x="-129193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0" name="타원 169"/>
              <p:cNvSpPr/>
              <p:nvPr/>
            </p:nvSpPr>
            <p:spPr>
              <a:xfrm>
                <a:off x="-583919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1" name="타원 170"/>
              <p:cNvSpPr/>
              <p:nvPr/>
            </p:nvSpPr>
            <p:spPr>
              <a:xfrm>
                <a:off x="-107861" y="1352648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72" name="직선 연결선 171"/>
              <p:cNvCxnSpPr>
                <a:stCxn id="140" idx="4"/>
                <a:endCxn id="157" idx="0"/>
              </p:cNvCxnSpPr>
              <p:nvPr/>
            </p:nvCxnSpPr>
            <p:spPr>
              <a:xfrm>
                <a:off x="1172808" y="3930868"/>
                <a:ext cx="1173889" cy="3309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직선 연결선 172"/>
              <p:cNvCxnSpPr>
                <a:endCxn id="157" idx="7"/>
              </p:cNvCxnSpPr>
              <p:nvPr/>
            </p:nvCxnSpPr>
            <p:spPr>
              <a:xfrm>
                <a:off x="1865337" y="3930868"/>
                <a:ext cx="685029" cy="42584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직선 연결선 173"/>
              <p:cNvCxnSpPr>
                <a:stCxn id="142" idx="4"/>
                <a:endCxn id="157" idx="0"/>
              </p:cNvCxnSpPr>
              <p:nvPr/>
            </p:nvCxnSpPr>
            <p:spPr>
              <a:xfrm flipH="1">
                <a:off x="2346698" y="3924116"/>
                <a:ext cx="518298" cy="3376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직선 연결선 174"/>
              <p:cNvCxnSpPr>
                <a:stCxn id="143" idx="4"/>
                <a:endCxn id="156" idx="0"/>
              </p:cNvCxnSpPr>
              <p:nvPr/>
            </p:nvCxnSpPr>
            <p:spPr>
              <a:xfrm>
                <a:off x="729701" y="4889516"/>
                <a:ext cx="1599660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직선 연결선 175"/>
              <p:cNvCxnSpPr>
                <a:stCxn id="144" idx="4"/>
                <a:endCxn id="156" idx="0"/>
              </p:cNvCxnSpPr>
              <p:nvPr/>
            </p:nvCxnSpPr>
            <p:spPr>
              <a:xfrm>
                <a:off x="1550850" y="4909872"/>
                <a:ext cx="778511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직선 연결선 176"/>
              <p:cNvCxnSpPr>
                <a:stCxn id="157" idx="4"/>
                <a:endCxn id="156" idx="0"/>
              </p:cNvCxnSpPr>
              <p:nvPr/>
            </p:nvCxnSpPr>
            <p:spPr>
              <a:xfrm flipH="1">
                <a:off x="2329361" y="4909872"/>
                <a:ext cx="17336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직선 연결선 177"/>
              <p:cNvCxnSpPr>
                <a:stCxn id="145" idx="4"/>
                <a:endCxn id="156" idx="0"/>
              </p:cNvCxnSpPr>
              <p:nvPr/>
            </p:nvCxnSpPr>
            <p:spPr>
              <a:xfrm flipH="1">
                <a:off x="2329361" y="4889516"/>
                <a:ext cx="939699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2" name="TextBox 111"/>
            <p:cNvSpPr txBox="1"/>
            <p:nvPr/>
          </p:nvSpPr>
          <p:spPr>
            <a:xfrm>
              <a:off x="3423429" y="4032117"/>
              <a:ext cx="406530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solidFill>
                    <a:srgbClr val="FF0000"/>
                  </a:solidFill>
                </a:rPr>
                <a:t>Units1 / a1 </a:t>
              </a:r>
              <a:endParaRPr lang="en-US" altLang="ko-KR" sz="800" dirty="0" smtClean="0">
                <a:solidFill>
                  <a:srgbClr val="FF0000"/>
                </a:solidFill>
              </a:endParaRPr>
            </a:p>
            <a:p>
              <a:r>
                <a:rPr lang="en-US" altLang="ko-KR" sz="800" dirty="0" smtClean="0"/>
                <a:t>Layer1 </a:t>
              </a:r>
              <a:r>
                <a:rPr lang="en-US" altLang="ko-KR" sz="800" dirty="0"/>
                <a:t>/ </a:t>
              </a:r>
              <a:r>
                <a:rPr lang="en-US" altLang="ko-KR" sz="800" dirty="0" smtClean="0"/>
                <a:t>activation[1]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delta[1]</a:t>
              </a:r>
              <a:r>
                <a:rPr lang="en-US" altLang="ko-KR" sz="800" dirty="0"/>
                <a:t> </a:t>
              </a:r>
              <a:r>
                <a:rPr lang="en-US" altLang="ko-KR" sz="800" dirty="0" smtClean="0"/>
                <a:t>]</a:t>
              </a:r>
              <a:endParaRPr lang="ko-KR" altLang="en-US" sz="8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048906" y="3325354"/>
              <a:ext cx="3996216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Layer2 / </a:t>
              </a:r>
            </a:p>
            <a:p>
              <a:r>
                <a:rPr lang="en-US" altLang="ko-KR" sz="800" dirty="0" smtClean="0"/>
                <a:t>activation[2]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delta[2]</a:t>
              </a:r>
              <a:endParaRPr lang="ko-KR" altLang="en-US" sz="800" dirty="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2974333" y="2383004"/>
              <a:ext cx="469748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 </a:t>
              </a:r>
              <a:r>
                <a:rPr lang="en-US" altLang="ko-KR" sz="800" dirty="0" smtClean="0"/>
                <a:t>3 / </a:t>
              </a:r>
            </a:p>
            <a:p>
              <a:r>
                <a:rPr lang="en-US" altLang="ko-KR" sz="800" dirty="0" smtClean="0"/>
                <a:t>activation[3]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delta[3]</a:t>
              </a:r>
              <a:endParaRPr lang="ko-KR" altLang="en-US" sz="800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3552669" y="4869158"/>
              <a:ext cx="393606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Units1 / a1</a:t>
              </a:r>
            </a:p>
            <a:p>
              <a:r>
                <a:rPr lang="en-US" altLang="ko-KR" sz="800" dirty="0" smtClean="0"/>
                <a:t>Layer0 / </a:t>
              </a:r>
              <a:r>
                <a:rPr lang="en-US" altLang="ko-KR" sz="800" dirty="0" smtClean="0"/>
                <a:t>activation[0</a:t>
              </a:r>
              <a:r>
                <a:rPr lang="en-US" altLang="ko-KR" sz="800" dirty="0"/>
                <a:t>] / </a:t>
              </a:r>
              <a:r>
                <a:rPr lang="en-US" altLang="ko-KR" sz="800" dirty="0" smtClean="0"/>
                <a:t>delta[0]</a:t>
              </a:r>
              <a:endParaRPr lang="ko-KR" altLang="en-US" sz="800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2847587" y="1440653"/>
              <a:ext cx="2471017" cy="7552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800" dirty="0" smtClean="0">
                <a:solidFill>
                  <a:srgbClr val="FF0000"/>
                </a:solidFill>
              </a:endParaRPr>
            </a:p>
            <a:p>
              <a:r>
                <a:rPr lang="en-US" altLang="ko-KR" sz="800" dirty="0" smtClean="0"/>
                <a:t>Layer[4] / activation[4] / delta[4]</a:t>
              </a:r>
              <a:endParaRPr lang="en-US" altLang="ko-KR" sz="8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2213855" y="616097"/>
              <a:ext cx="329694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800" dirty="0" smtClean="0">
                <a:solidFill>
                  <a:srgbClr val="FF0000"/>
                </a:solidFill>
              </a:endParaRPr>
            </a:p>
            <a:p>
              <a:r>
                <a:rPr lang="en-US" altLang="ko-KR" sz="800" dirty="0" smtClean="0"/>
                <a:t>Layer[5] / activation[5] / delta[5] </a:t>
              </a:r>
              <a:endParaRPr lang="ko-KR" altLang="en-US" sz="800" dirty="0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5415842" y="4628388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Weight[0]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[1]</a:t>
              </a:r>
              <a:endParaRPr lang="ko-KR" altLang="en-US" sz="800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381455" y="3812652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Weight[1]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[2]</a:t>
              </a:r>
              <a:endParaRPr lang="ko-KR" altLang="en-US" sz="800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415842" y="29984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Weight[2]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[3]</a:t>
              </a:r>
              <a:endParaRPr lang="ko-KR" altLang="en-US" sz="8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5415842" y="2203624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Weight[3]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[4]</a:t>
              </a:r>
              <a:endParaRPr lang="ko-KR" altLang="en-US" sz="800" dirty="0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415842" y="14018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Weight[4] </a:t>
              </a:r>
              <a:r>
                <a:rPr lang="en-US" altLang="ko-KR" sz="800" dirty="0"/>
                <a:t>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[5]</a:t>
              </a:r>
              <a:endParaRPr lang="ko-KR" altLang="en-US" sz="800" dirty="0"/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-1027336" y="1773302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Bias[4]</a:t>
              </a:r>
              <a:endParaRPr lang="ko-KR" altLang="en-US" sz="800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-1510256" y="2480065"/>
              <a:ext cx="1096085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bias[3]</a:t>
              </a:r>
              <a:endParaRPr lang="ko-KR" altLang="en-US" sz="8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-1530257" y="3422415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bias[2]</a:t>
              </a:r>
              <a:endParaRPr lang="ko-KR" altLang="en-US" sz="800" dirty="0"/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-1890495" y="4247920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bias[1]</a:t>
              </a:r>
              <a:endParaRPr lang="ko-KR" altLang="en-US" sz="800" dirty="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-2143988" y="5035216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bias[0]</a:t>
              </a:r>
              <a:endParaRPr lang="ko-KR" alt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11866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평가에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97922" y="2515037"/>
            <a:ext cx="2288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Input_onetemplete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736406" y="3235117"/>
            <a:ext cx="178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Read_network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865216" y="4027205"/>
            <a:ext cx="1626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Give_pattern</a:t>
            </a:r>
            <a:r>
              <a:rPr lang="en-US" altLang="ko-KR" dirty="0" smtClean="0"/>
              <a:t>()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670466" y="4819293"/>
            <a:ext cx="208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Compute_output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397922" y="4869253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397922" y="4077407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397922" y="3281809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397922" y="2568576"/>
            <a:ext cx="2432784" cy="33571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아래쪽 화살표 36"/>
          <p:cNvSpPr/>
          <p:nvPr/>
        </p:nvSpPr>
        <p:spPr>
          <a:xfrm>
            <a:off x="2630216" y="4529210"/>
            <a:ext cx="96726" cy="2321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아래쪽 화살표 37"/>
          <p:cNvSpPr/>
          <p:nvPr/>
        </p:nvSpPr>
        <p:spPr>
          <a:xfrm>
            <a:off x="2630216" y="3740079"/>
            <a:ext cx="96726" cy="2321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아래쪽 화살표 38"/>
          <p:cNvSpPr/>
          <p:nvPr/>
        </p:nvSpPr>
        <p:spPr>
          <a:xfrm>
            <a:off x="2630216" y="2979861"/>
            <a:ext cx="96726" cy="2321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구부러진 연결선 34"/>
          <p:cNvCxnSpPr>
            <a:endCxn id="171" idx="2"/>
          </p:cNvCxnSpPr>
          <p:nvPr/>
        </p:nvCxnSpPr>
        <p:spPr>
          <a:xfrm rot="5400000" flipH="1" flipV="1">
            <a:off x="2919917" y="2909466"/>
            <a:ext cx="2481793" cy="1337863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/>
          <p:cNvSpPr txBox="1"/>
          <p:nvPr/>
        </p:nvSpPr>
        <p:spPr>
          <a:xfrm>
            <a:off x="4168739" y="2051710"/>
            <a:ext cx="2787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Out </a:t>
            </a:r>
            <a:r>
              <a:rPr lang="ko-KR" altLang="en-US" sz="1200" dirty="0" smtClean="0"/>
              <a:t>값 계산</a:t>
            </a:r>
            <a:endParaRPr lang="ko-KR" altLang="en-US" sz="1200" dirty="0"/>
          </a:p>
        </p:txBody>
      </p:sp>
      <p:sp>
        <p:nvSpPr>
          <p:cNvPr id="171" name="직사각형 170"/>
          <p:cNvSpPr/>
          <p:nvPr/>
        </p:nvSpPr>
        <p:spPr>
          <a:xfrm>
            <a:off x="4172142" y="2035862"/>
            <a:ext cx="1315206" cy="30163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2" name="그룹 15"/>
          <p:cNvGrpSpPr/>
          <p:nvPr/>
        </p:nvGrpSpPr>
        <p:grpSpPr>
          <a:xfrm>
            <a:off x="3814532" y="3093376"/>
            <a:ext cx="5944908" cy="3300574"/>
            <a:chOff x="-2143988" y="908720"/>
            <a:chExt cx="9189113" cy="4536922"/>
          </a:xfrm>
        </p:grpSpPr>
        <p:grpSp>
          <p:nvGrpSpPr>
            <p:cNvPr id="173" name="그룹 26"/>
            <p:cNvGrpSpPr/>
            <p:nvPr/>
          </p:nvGrpSpPr>
          <p:grpSpPr>
            <a:xfrm>
              <a:off x="847975" y="908720"/>
              <a:ext cx="2168596" cy="2447091"/>
              <a:chOff x="5223221" y="888364"/>
              <a:chExt cx="2628143" cy="3249612"/>
            </a:xfrm>
          </p:grpSpPr>
          <p:sp>
            <p:nvSpPr>
              <p:cNvPr id="237" name="타원 236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8" name="타원 237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9" name="타원 238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0" name="타원 239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1" name="타원 240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2" name="타원 241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3" name="타원 242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44" name="직선 연결선 243"/>
              <p:cNvCxnSpPr>
                <a:stCxn id="237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직선 연결선 244"/>
              <p:cNvCxnSpPr>
                <a:stCxn id="237" idx="4"/>
                <a:endCxn id="239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직선 연결선 245"/>
              <p:cNvCxnSpPr>
                <a:stCxn id="237" idx="4"/>
                <a:endCxn id="240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직선 연결선 246"/>
              <p:cNvCxnSpPr>
                <a:stCxn id="238" idx="4"/>
                <a:endCxn id="241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직선 연결선 247"/>
              <p:cNvCxnSpPr>
                <a:stCxn id="239" idx="4"/>
                <a:endCxn id="242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직선 연결선 248"/>
              <p:cNvCxnSpPr>
                <a:stCxn id="240" idx="4"/>
                <a:endCxn id="243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직선 연결선 249"/>
              <p:cNvCxnSpPr>
                <a:stCxn id="238" idx="4"/>
                <a:endCxn id="242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직선 연결선 250"/>
              <p:cNvCxnSpPr>
                <a:stCxn id="238" idx="4"/>
                <a:endCxn id="243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직선 연결선 251"/>
              <p:cNvCxnSpPr>
                <a:stCxn id="239" idx="4"/>
                <a:endCxn id="241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직선 연결선 252"/>
              <p:cNvCxnSpPr>
                <a:stCxn id="239" idx="4"/>
                <a:endCxn id="243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직선 연결선 253"/>
              <p:cNvCxnSpPr>
                <a:stCxn id="240" idx="4"/>
                <a:endCxn id="241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직선 연결선 254"/>
              <p:cNvCxnSpPr>
                <a:stCxn id="240" idx="4"/>
                <a:endCxn id="242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직선 연결선 255"/>
              <p:cNvCxnSpPr>
                <a:stCxn id="240" idx="4"/>
                <a:endCxn id="243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직선 연결선 256"/>
              <p:cNvCxnSpPr>
                <a:stCxn id="243" idx="4"/>
              </p:cNvCxnSpPr>
              <p:nvPr/>
            </p:nvCxnSpPr>
            <p:spPr>
              <a:xfrm flipH="1">
                <a:off x="6401264" y="3535730"/>
                <a:ext cx="1162069" cy="589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직선 연결선 257"/>
              <p:cNvCxnSpPr>
                <a:stCxn id="242" idx="4"/>
                <a:endCxn id="198" idx="0"/>
              </p:cNvCxnSpPr>
              <p:nvPr/>
            </p:nvCxnSpPr>
            <p:spPr>
              <a:xfrm flipH="1">
                <a:off x="5556407" y="3543326"/>
                <a:ext cx="844854" cy="59465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직선 연결선 258"/>
              <p:cNvCxnSpPr>
                <a:stCxn id="241" idx="4"/>
                <a:endCxn id="199" idx="0"/>
              </p:cNvCxnSpPr>
              <p:nvPr/>
            </p:nvCxnSpPr>
            <p:spPr>
              <a:xfrm>
                <a:off x="5511254" y="3535730"/>
                <a:ext cx="90497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직선 연결선 259"/>
              <p:cNvCxnSpPr>
                <a:endCxn id="200" idx="0"/>
              </p:cNvCxnSpPr>
              <p:nvPr/>
            </p:nvCxnSpPr>
            <p:spPr>
              <a:xfrm>
                <a:off x="6416669" y="3535730"/>
                <a:ext cx="109719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직선 연결선 260"/>
              <p:cNvCxnSpPr>
                <a:endCxn id="198" idx="0"/>
              </p:cNvCxnSpPr>
              <p:nvPr/>
            </p:nvCxnSpPr>
            <p:spPr>
              <a:xfrm>
                <a:off x="5546611" y="3543326"/>
                <a:ext cx="9796" cy="5946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직선 연결선 261"/>
              <p:cNvCxnSpPr>
                <a:stCxn id="241" idx="4"/>
                <a:endCxn id="200" idx="0"/>
              </p:cNvCxnSpPr>
              <p:nvPr/>
            </p:nvCxnSpPr>
            <p:spPr>
              <a:xfrm>
                <a:off x="5511254" y="3535730"/>
                <a:ext cx="2002608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직선 연결선 262"/>
              <p:cNvCxnSpPr>
                <a:stCxn id="243" idx="4"/>
                <a:endCxn id="198" idx="0"/>
              </p:cNvCxnSpPr>
              <p:nvPr/>
            </p:nvCxnSpPr>
            <p:spPr>
              <a:xfrm flipH="1">
                <a:off x="5556407" y="3535730"/>
                <a:ext cx="2006926" cy="6022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직선 연결선 263"/>
              <p:cNvCxnSpPr>
                <a:stCxn id="242" idx="4"/>
                <a:endCxn id="199" idx="0"/>
              </p:cNvCxnSpPr>
              <p:nvPr/>
            </p:nvCxnSpPr>
            <p:spPr>
              <a:xfrm>
                <a:off x="6401261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직선 연결선 264"/>
              <p:cNvCxnSpPr/>
              <p:nvPr/>
            </p:nvCxnSpPr>
            <p:spPr>
              <a:xfrm>
                <a:off x="7563333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그룹 7"/>
            <p:cNvGrpSpPr/>
            <p:nvPr/>
          </p:nvGrpSpPr>
          <p:grpSpPr>
            <a:xfrm>
              <a:off x="-1404803" y="1870033"/>
              <a:ext cx="4947436" cy="3575609"/>
              <a:chOff x="-1475406" y="1352648"/>
              <a:chExt cx="5183310" cy="4645014"/>
            </a:xfrm>
          </p:grpSpPr>
          <p:sp>
            <p:nvSpPr>
              <p:cNvPr id="186" name="타원 185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7" name="타원 186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8" name="타원 187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89" name="직선 연결선 188"/>
              <p:cNvCxnSpPr>
                <a:endCxn id="186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직선 연결선 189"/>
              <p:cNvCxnSpPr>
                <a:endCxn id="188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직선 연결선 190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직선 연결선 191"/>
              <p:cNvCxnSpPr/>
              <p:nvPr/>
            </p:nvCxnSpPr>
            <p:spPr>
              <a:xfrm>
                <a:off x="708515" y="4869159"/>
                <a:ext cx="744396" cy="4804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직선 연결선 192"/>
              <p:cNvCxnSpPr>
                <a:endCxn id="187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직선 연결선 193"/>
              <p:cNvCxnSpPr>
                <a:endCxn id="186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직선 연결선 194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직선 연결선 195"/>
              <p:cNvCxnSpPr>
                <a:endCxn id="186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직선 화살표 연결선 196"/>
              <p:cNvCxnSpPr>
                <a:endCxn id="188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8" name="타원 197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9" name="타원 198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0" name="타원 199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1" name="타원 200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2" name="타원 201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3" name="타원 202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04" name="직선 연결선 203"/>
              <p:cNvCxnSpPr>
                <a:stCxn id="198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직선 연결선 204"/>
              <p:cNvCxnSpPr>
                <a:stCxn id="199" idx="4"/>
                <a:endCxn id="202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직선 연결선 205"/>
              <p:cNvCxnSpPr>
                <a:stCxn id="200" idx="4"/>
                <a:endCxn id="203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직선 연결선 206"/>
              <p:cNvCxnSpPr>
                <a:stCxn id="198" idx="4"/>
                <a:endCxn id="202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직선 연결선 207"/>
              <p:cNvCxnSpPr>
                <a:stCxn id="198" idx="4"/>
                <a:endCxn id="203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직선 연결선 208"/>
              <p:cNvCxnSpPr>
                <a:stCxn id="199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직선 연결선 209"/>
              <p:cNvCxnSpPr>
                <a:stCxn id="199" idx="4"/>
                <a:endCxn id="203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직선 연결선 210"/>
              <p:cNvCxnSpPr>
                <a:stCxn id="200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직선 연결선 211"/>
              <p:cNvCxnSpPr>
                <a:stCxn id="200" idx="4"/>
                <a:endCxn id="202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직선 연결선 212"/>
              <p:cNvCxnSpPr>
                <a:stCxn id="200" idx="4"/>
                <a:endCxn id="203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4" name="타원 213"/>
              <p:cNvSpPr/>
              <p:nvPr/>
            </p:nvSpPr>
            <p:spPr>
              <a:xfrm>
                <a:off x="2041329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5" name="타원 214"/>
              <p:cNvSpPr/>
              <p:nvPr/>
            </p:nvSpPr>
            <p:spPr>
              <a:xfrm>
                <a:off x="2058666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6" name="타원 215"/>
              <p:cNvSpPr/>
              <p:nvPr/>
            </p:nvSpPr>
            <p:spPr>
              <a:xfrm>
                <a:off x="-1475406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7" name="타원 216"/>
              <p:cNvSpPr/>
              <p:nvPr/>
            </p:nvSpPr>
            <p:spPr>
              <a:xfrm>
                <a:off x="-1073187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8" name="타원 217"/>
              <p:cNvSpPr/>
              <p:nvPr/>
            </p:nvSpPr>
            <p:spPr>
              <a:xfrm>
                <a:off x="-670968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타원 218"/>
              <p:cNvSpPr/>
              <p:nvPr/>
            </p:nvSpPr>
            <p:spPr>
              <a:xfrm>
                <a:off x="-268749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타원 219"/>
              <p:cNvSpPr/>
              <p:nvPr/>
            </p:nvSpPr>
            <p:spPr>
              <a:xfrm>
                <a:off x="-115363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타원 220"/>
              <p:cNvSpPr/>
              <p:nvPr/>
            </p:nvSpPr>
            <p:spPr>
              <a:xfrm>
                <a:off x="-670968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타원 221"/>
              <p:cNvSpPr/>
              <p:nvPr/>
            </p:nvSpPr>
            <p:spPr>
              <a:xfrm>
                <a:off x="-10786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타원 222"/>
              <p:cNvSpPr/>
              <p:nvPr/>
            </p:nvSpPr>
            <p:spPr>
              <a:xfrm>
                <a:off x="5302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타원 223"/>
              <p:cNvSpPr/>
              <p:nvPr/>
            </p:nvSpPr>
            <p:spPr>
              <a:xfrm>
                <a:off x="-349193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타원 224"/>
              <p:cNvSpPr/>
              <p:nvPr/>
            </p:nvSpPr>
            <p:spPr>
              <a:xfrm>
                <a:off x="-76017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타원 225"/>
              <p:cNvSpPr/>
              <p:nvPr/>
            </p:nvSpPr>
            <p:spPr>
              <a:xfrm>
                <a:off x="294358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타원 226"/>
              <p:cNvSpPr/>
              <p:nvPr/>
            </p:nvSpPr>
            <p:spPr>
              <a:xfrm>
                <a:off x="-129193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타원 227"/>
              <p:cNvSpPr/>
              <p:nvPr/>
            </p:nvSpPr>
            <p:spPr>
              <a:xfrm>
                <a:off x="-583919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타원 228"/>
              <p:cNvSpPr/>
              <p:nvPr/>
            </p:nvSpPr>
            <p:spPr>
              <a:xfrm>
                <a:off x="-107861" y="1352648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30" name="직선 연결선 229"/>
              <p:cNvCxnSpPr>
                <a:stCxn id="198" idx="4"/>
                <a:endCxn id="215" idx="0"/>
              </p:cNvCxnSpPr>
              <p:nvPr/>
            </p:nvCxnSpPr>
            <p:spPr>
              <a:xfrm>
                <a:off x="1172808" y="3930868"/>
                <a:ext cx="1173889" cy="3309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직선 연결선 230"/>
              <p:cNvCxnSpPr>
                <a:endCxn id="215" idx="7"/>
              </p:cNvCxnSpPr>
              <p:nvPr/>
            </p:nvCxnSpPr>
            <p:spPr>
              <a:xfrm>
                <a:off x="1865337" y="3930868"/>
                <a:ext cx="685029" cy="42584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직선 연결선 231"/>
              <p:cNvCxnSpPr>
                <a:stCxn id="200" idx="4"/>
                <a:endCxn id="215" idx="0"/>
              </p:cNvCxnSpPr>
              <p:nvPr/>
            </p:nvCxnSpPr>
            <p:spPr>
              <a:xfrm flipH="1">
                <a:off x="2346698" y="3924116"/>
                <a:ext cx="518298" cy="3376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직선 연결선 232"/>
              <p:cNvCxnSpPr>
                <a:stCxn id="201" idx="4"/>
                <a:endCxn id="214" idx="0"/>
              </p:cNvCxnSpPr>
              <p:nvPr/>
            </p:nvCxnSpPr>
            <p:spPr>
              <a:xfrm>
                <a:off x="729701" y="4889516"/>
                <a:ext cx="1599660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직선 연결선 233"/>
              <p:cNvCxnSpPr>
                <a:stCxn id="202" idx="4"/>
                <a:endCxn id="214" idx="0"/>
              </p:cNvCxnSpPr>
              <p:nvPr/>
            </p:nvCxnSpPr>
            <p:spPr>
              <a:xfrm>
                <a:off x="1550850" y="4909872"/>
                <a:ext cx="778511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직선 연결선 234"/>
              <p:cNvCxnSpPr>
                <a:stCxn id="215" idx="4"/>
                <a:endCxn id="214" idx="0"/>
              </p:cNvCxnSpPr>
              <p:nvPr/>
            </p:nvCxnSpPr>
            <p:spPr>
              <a:xfrm flipH="1">
                <a:off x="2329361" y="4909872"/>
                <a:ext cx="17336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직선 연결선 235"/>
              <p:cNvCxnSpPr>
                <a:stCxn id="203" idx="4"/>
                <a:endCxn id="214" idx="0"/>
              </p:cNvCxnSpPr>
              <p:nvPr/>
            </p:nvCxnSpPr>
            <p:spPr>
              <a:xfrm flipH="1">
                <a:off x="2329361" y="4889516"/>
                <a:ext cx="939699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5" name="TextBox 174"/>
            <p:cNvSpPr txBox="1"/>
            <p:nvPr/>
          </p:nvSpPr>
          <p:spPr>
            <a:xfrm>
              <a:off x="-1027336" y="1773302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Bias[4]</a:t>
              </a:r>
              <a:endParaRPr lang="ko-KR" altLang="en-US" sz="800" dirty="0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-1510256" y="2480065"/>
              <a:ext cx="1096085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bias[3]</a:t>
              </a:r>
              <a:endParaRPr lang="ko-KR" altLang="en-US" sz="800" dirty="0"/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-1530257" y="3422415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bias[2]</a:t>
              </a:r>
              <a:endParaRPr lang="ko-KR" altLang="en-US" sz="800" dirty="0"/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-1890495" y="4247920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bias[1]</a:t>
              </a:r>
              <a:endParaRPr lang="ko-KR" altLang="en-US" sz="800" dirty="0"/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-2143988" y="5035216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bias[0]</a:t>
              </a:r>
              <a:endParaRPr lang="ko-KR" altLang="en-US" sz="800" dirty="0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3556517" y="5035215"/>
              <a:ext cx="2918249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Units1</a:t>
              </a:r>
              <a:r>
                <a:rPr lang="en-US" altLang="ko-KR" sz="800" dirty="0" smtClean="0"/>
                <a:t> / a1 / activation[0]</a:t>
              </a:r>
              <a:endParaRPr lang="ko-KR" altLang="en-US" sz="800" dirty="0"/>
            </a:p>
          </p:txBody>
        </p:sp>
        <p:sp>
          <p:nvSpPr>
            <p:cNvPr id="181" name="TextBox 180"/>
            <p:cNvSpPr txBox="1"/>
            <p:nvPr/>
          </p:nvSpPr>
          <p:spPr>
            <a:xfrm>
              <a:off x="3556517" y="4166969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</a:t>
              </a:r>
              <a:r>
                <a:rPr lang="en-US" altLang="ko-KR" sz="800" dirty="0" smtClean="0"/>
                <a:t> / a / activation[1]</a:t>
              </a:r>
              <a:endParaRPr lang="ko-KR" altLang="en-US" sz="800" dirty="0"/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3052614" y="3432732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Activation[2]</a:t>
              </a:r>
              <a:endParaRPr lang="ko-KR" altLang="en-US" sz="800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3052614" y="2529926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Activation[3]</a:t>
              </a:r>
              <a:endParaRPr lang="ko-KR" altLang="en-US" sz="800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3052614" y="1693817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Activation[4]</a:t>
              </a:r>
              <a:endParaRPr lang="ko-KR" altLang="en-US" sz="800" dirty="0"/>
            </a:p>
          </p:txBody>
        </p:sp>
        <p:sp>
          <p:nvSpPr>
            <p:cNvPr id="185" name="TextBox 184"/>
            <p:cNvSpPr txBox="1"/>
            <p:nvPr/>
          </p:nvSpPr>
          <p:spPr>
            <a:xfrm>
              <a:off x="2418881" y="963400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Activation[5]</a:t>
              </a:r>
              <a:endParaRPr lang="ko-KR" altLang="en-US" sz="800" dirty="0"/>
            </a:p>
          </p:txBody>
        </p:sp>
      </p:grpSp>
      <p:sp>
        <p:nvSpPr>
          <p:cNvPr id="266" name="TextBox 265"/>
          <p:cNvSpPr txBox="1"/>
          <p:nvPr/>
        </p:nvSpPr>
        <p:spPr>
          <a:xfrm>
            <a:off x="2634589" y="352098"/>
            <a:ext cx="5683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Activation[1][0] = activation[0][0]*weight[0][0] </a:t>
            </a:r>
            <a:r>
              <a:rPr lang="en-US" altLang="ko-KR" sz="1200" dirty="0"/>
              <a:t>+ activation[0</a:t>
            </a:r>
            <a:r>
              <a:rPr lang="en-US" altLang="ko-KR" sz="1200" dirty="0" smtClean="0"/>
              <a:t>][1]*weight[0][1] + </a:t>
            </a:r>
          </a:p>
          <a:p>
            <a:r>
              <a:rPr lang="en-US" altLang="ko-KR" sz="1200" dirty="0" smtClean="0"/>
              <a:t>                       activation[0][2]*</a:t>
            </a:r>
            <a:r>
              <a:rPr lang="en-US" altLang="ko-KR" sz="1200" dirty="0"/>
              <a:t>weight[0</a:t>
            </a:r>
            <a:r>
              <a:rPr lang="en-US" altLang="ko-KR" sz="1200" dirty="0" smtClean="0"/>
              <a:t>][2] +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activation[0][3]*</a:t>
            </a:r>
            <a:r>
              <a:rPr lang="en-US" altLang="ko-KR" sz="1200" dirty="0"/>
              <a:t>weight[0</a:t>
            </a:r>
            <a:r>
              <a:rPr lang="en-US" altLang="ko-KR" sz="1200" dirty="0" smtClean="0"/>
              <a:t>][3] 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                  + bias[0][0]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35777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212976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감사합니다</a:t>
            </a:r>
            <a:r>
              <a:rPr lang="en-US" altLang="ko-KR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.</a:t>
            </a:r>
            <a:endParaRPr lang="ko-KR" altLang="en-US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/>
              <a:t>15</a:t>
            </a:fld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11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850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99591" y="1193552"/>
            <a:ext cx="136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Contents</a:t>
            </a:r>
            <a:endParaRPr lang="ko-KR" altLang="en-US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115617" y="1608603"/>
            <a:ext cx="3096343" cy="4571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119739" y="1922924"/>
            <a:ext cx="532859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신경망 구조</a:t>
            </a:r>
            <a:endParaRPr lang="en-US" altLang="ko-KR" sz="11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171450" indent="171450" algn="just">
              <a:spcBef>
                <a:spcPts val="600"/>
              </a:spcBef>
              <a:buFontTx/>
              <a:buChar char="-"/>
            </a:pPr>
            <a:r>
              <a:rPr lang="ko-KR" altLang="en-US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신경망 구조 </a:t>
            </a: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및 용어 설명 </a:t>
            </a: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endParaRPr lang="en-US" altLang="ko-KR" sz="11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171450" indent="171450" algn="just">
              <a:spcBef>
                <a:spcPts val="600"/>
              </a:spcBef>
              <a:buFontTx/>
              <a:buChar char="-"/>
            </a:pPr>
            <a:endParaRPr lang="en-US" altLang="ko-KR" sz="11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100" dirty="0" err="1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변수 및 </a:t>
            </a:r>
            <a:r>
              <a:rPr lang="ko-KR" altLang="en-US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함수 </a:t>
            </a:r>
            <a:endParaRPr lang="en-US" altLang="ko-KR" sz="11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171450" indent="171450" algn="just">
              <a:spcBef>
                <a:spcPts val="600"/>
              </a:spcBef>
              <a:buFontTx/>
              <a:buChar char="-"/>
            </a:pP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Network type </a:t>
            </a:r>
            <a:r>
              <a:rPr lang="ko-KR" altLang="en-US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변수</a:t>
            </a:r>
            <a:endParaRPr lang="en-US" altLang="ko-KR" sz="11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171450" indent="171450" algn="just">
              <a:spcBef>
                <a:spcPts val="600"/>
              </a:spcBef>
              <a:buFontTx/>
              <a:buChar char="-"/>
            </a:pP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100" dirty="0" err="1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학습에 필요한 함수 구조 순서</a:t>
            </a:r>
            <a:endParaRPr lang="en-US" altLang="ko-KR" sz="11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Create_network</a:t>
            </a: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Input_onetemplete</a:t>
            </a:r>
            <a:r>
              <a:rPr lang="en-US" altLang="ko-KR" sz="11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Give_pattern</a:t>
            </a:r>
            <a:r>
              <a:rPr lang="en-US" altLang="ko-KR" sz="11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Conpute_output</a:t>
            </a:r>
            <a:r>
              <a:rPr lang="en-US" altLang="ko-KR" sz="11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Change_weight</a:t>
            </a:r>
            <a:r>
              <a:rPr lang="en-US" altLang="ko-KR" sz="11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Write_network</a:t>
            </a:r>
            <a:r>
              <a:rPr lang="en-US" altLang="ko-KR" sz="11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altLang="ko-KR" sz="11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171450" indent="171450" algn="just">
              <a:spcBef>
                <a:spcPts val="600"/>
              </a:spcBef>
              <a:buFontTx/>
              <a:buChar char="-"/>
            </a:pP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100" dirty="0" err="1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평가에 필요한 함수 구조 순서</a:t>
            </a:r>
            <a:endParaRPr lang="en-US" altLang="ko-KR" sz="11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Input_onetemplete</a:t>
            </a:r>
            <a:r>
              <a:rPr lang="en-US" altLang="ko-KR" sz="11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Read_network</a:t>
            </a: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Give_pattern</a:t>
            </a: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marL="800100" lvl="1" indent="-171450" algn="just"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altLang="ko-KR" sz="1100" dirty="0" err="1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Compute_output</a:t>
            </a:r>
            <a:r>
              <a:rPr lang="en-US" altLang="ko-KR" sz="11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()</a:t>
            </a:r>
          </a:p>
          <a:p>
            <a:pPr algn="just"/>
            <a:endParaRPr lang="en-US" altLang="ko-KR" sz="11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algn="just"/>
            <a:endParaRPr lang="en-US" altLang="ko-KR" sz="11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2</a:t>
            </a:fld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16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0742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96414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/>
                <a:ea typeface="-윤고딕310" panose="02030504000101010101" pitchFamily="18" charset="-127"/>
              </a:rPr>
              <a:t>신경망 구조</a:t>
            </a:r>
            <a:endParaRPr lang="en-US" altLang="ko-KR" sz="2800" b="1" dirty="0" smtClean="0"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"/>
              <a:ea typeface="-윤고딕310" panose="020305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565DC-9204-4182-9766-B61CED6E64EF}" type="slidenum">
              <a:rPr lang="ko-KR" altLang="en-US" smtClean="0"/>
              <a:t>3</a:t>
            </a:fld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신경망 구조</a:t>
            </a:r>
            <a:endParaRPr lang="ko-KR" altLang="en-US" sz="1200" dirty="0" smtClean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9" name="그룹 15"/>
          <p:cNvGrpSpPr/>
          <p:nvPr/>
        </p:nvGrpSpPr>
        <p:grpSpPr>
          <a:xfrm>
            <a:off x="1125667" y="1900765"/>
            <a:ext cx="7334765" cy="4394751"/>
            <a:chOff x="161735" y="908720"/>
            <a:chExt cx="8147542" cy="4536923"/>
          </a:xfrm>
        </p:grpSpPr>
        <p:grpSp>
          <p:nvGrpSpPr>
            <p:cNvPr id="21" name="그룹 26"/>
            <p:cNvGrpSpPr/>
            <p:nvPr/>
          </p:nvGrpSpPr>
          <p:grpSpPr>
            <a:xfrm>
              <a:off x="847975" y="908720"/>
              <a:ext cx="2168596" cy="1999295"/>
              <a:chOff x="5223221" y="888364"/>
              <a:chExt cx="2628143" cy="2654962"/>
            </a:xfrm>
          </p:grpSpPr>
          <p:sp>
            <p:nvSpPr>
              <p:cNvPr id="63" name="타원 62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6694159" y="2068381"/>
                <a:ext cx="6480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/>
                  <a:t>…</a:t>
                </a:r>
                <a:endParaRPr lang="ko-KR" altLang="en-US" dirty="0"/>
              </a:p>
            </p:txBody>
          </p:sp>
          <p:sp>
            <p:nvSpPr>
              <p:cNvPr id="65" name="타원 64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타원 65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타원 66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타원 67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타원 68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타원 69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71" name="직선 연결선 70"/>
              <p:cNvCxnSpPr>
                <a:stCxn id="63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직선 연결선 71"/>
              <p:cNvCxnSpPr>
                <a:stCxn id="63" idx="4"/>
                <a:endCxn id="66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직선 연결선 72"/>
              <p:cNvCxnSpPr>
                <a:stCxn id="63" idx="4"/>
                <a:endCxn id="67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직선 연결선 73"/>
              <p:cNvCxnSpPr>
                <a:stCxn id="65" idx="4"/>
                <a:endCxn id="68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>
                <a:stCxn id="66" idx="4"/>
                <a:endCxn id="69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>
                <a:stCxn id="67" idx="4"/>
                <a:endCxn id="70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>
                <a:stCxn id="65" idx="4"/>
                <a:endCxn id="69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/>
              <p:cNvCxnSpPr>
                <a:stCxn id="65" idx="4"/>
                <a:endCxn id="70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직선 연결선 78"/>
              <p:cNvCxnSpPr>
                <a:stCxn id="66" idx="4"/>
                <a:endCxn id="68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>
                <a:stCxn id="66" idx="4"/>
                <a:endCxn id="70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직선 연결선 80"/>
              <p:cNvCxnSpPr>
                <a:stCxn id="67" idx="4"/>
                <a:endCxn id="68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직선 연결선 81"/>
              <p:cNvCxnSpPr>
                <a:stCxn id="67" idx="4"/>
                <a:endCxn id="69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/>
              <p:cNvCxnSpPr>
                <a:stCxn id="67" idx="4"/>
                <a:endCxn id="70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TextBox 83"/>
              <p:cNvSpPr txBox="1"/>
              <p:nvPr/>
            </p:nvSpPr>
            <p:spPr>
              <a:xfrm>
                <a:off x="6654326" y="3027029"/>
                <a:ext cx="6480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/>
                  <a:t>…</a:t>
                </a:r>
                <a:endParaRPr lang="ko-KR" altLang="en-US" dirty="0"/>
              </a:p>
            </p:txBody>
          </p:sp>
        </p:grpSp>
        <p:grpSp>
          <p:nvGrpSpPr>
            <p:cNvPr id="22" name="그룹 7"/>
            <p:cNvGrpSpPr/>
            <p:nvPr/>
          </p:nvGrpSpPr>
          <p:grpSpPr>
            <a:xfrm>
              <a:off x="161735" y="3350614"/>
              <a:ext cx="3380898" cy="2095029"/>
              <a:chOff x="165818" y="3276045"/>
              <a:chExt cx="3542086" cy="2721617"/>
            </a:xfrm>
          </p:grpSpPr>
          <p:sp>
            <p:nvSpPr>
              <p:cNvPr id="33" name="타원 32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타원 33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타원 34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6" name="직선 연결선 35"/>
              <p:cNvCxnSpPr>
                <a:endCxn id="33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/>
              <p:cNvCxnSpPr>
                <a:endCxn id="35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직선 연결선 38"/>
              <p:cNvCxnSpPr>
                <a:endCxn id="35" idx="0"/>
              </p:cNvCxnSpPr>
              <p:nvPr/>
            </p:nvCxnSpPr>
            <p:spPr>
              <a:xfrm>
                <a:off x="708514" y="4869160"/>
                <a:ext cx="744395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연결선 39"/>
              <p:cNvCxnSpPr>
                <a:endCxn id="34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/>
              <p:cNvCxnSpPr>
                <a:endCxn id="33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endCxn id="33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화살표 연결선 43"/>
              <p:cNvCxnSpPr>
                <a:endCxn id="35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/>
              <p:cNvSpPr txBox="1"/>
              <p:nvPr/>
            </p:nvSpPr>
            <p:spPr>
              <a:xfrm>
                <a:off x="2131780" y="3422166"/>
                <a:ext cx="648073" cy="4797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/>
                  <a:t>…</a:t>
                </a:r>
                <a:endParaRPr lang="ko-KR" altLang="en-US" dirty="0"/>
              </a:p>
            </p:txBody>
          </p:sp>
          <p:sp>
            <p:nvSpPr>
              <p:cNvPr id="46" name="타원 45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타원 46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타원 47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타원 48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타원 50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52" name="직선 연결선 51"/>
              <p:cNvCxnSpPr>
                <a:stCxn id="46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>
                <a:stCxn id="47" idx="4"/>
                <a:endCxn id="50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>
                <a:stCxn id="48" idx="4"/>
                <a:endCxn id="51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직선 연결선 54"/>
              <p:cNvCxnSpPr>
                <a:stCxn id="46" idx="4"/>
                <a:endCxn id="50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직선 연결선 55"/>
              <p:cNvCxnSpPr>
                <a:stCxn id="46" idx="4"/>
                <a:endCxn id="51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56"/>
              <p:cNvCxnSpPr>
                <a:stCxn id="47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/>
              <p:cNvCxnSpPr>
                <a:stCxn id="47" idx="4"/>
                <a:endCxn id="51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>
                <a:stCxn id="48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>
                <a:stCxn id="48" idx="4"/>
                <a:endCxn id="50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>
                <a:stCxn id="48" idx="4"/>
                <a:endCxn id="51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TextBox 61"/>
              <p:cNvSpPr txBox="1"/>
              <p:nvPr/>
            </p:nvSpPr>
            <p:spPr>
              <a:xfrm>
                <a:off x="2091947" y="4380814"/>
                <a:ext cx="6480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/>
                  <a:t>…</a:t>
                </a:r>
                <a:endParaRPr lang="ko-KR" altLang="en-US" dirty="0"/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3423429" y="4115287"/>
              <a:ext cx="10801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Hidden Layer1</a:t>
              </a:r>
              <a:endParaRPr lang="ko-KR" altLang="en-US" sz="12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02572" y="3363077"/>
              <a:ext cx="10801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Hidden Layer2</a:t>
              </a:r>
              <a:endParaRPr lang="ko-KR" altLang="en-US" sz="12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027526" y="2414270"/>
              <a:ext cx="10801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Hidden Layer n-1</a:t>
              </a:r>
              <a:endParaRPr lang="ko-KR" altLang="en-US" sz="12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682361" y="990208"/>
              <a:ext cx="1080119" cy="285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node</a:t>
              </a:r>
              <a:endParaRPr lang="ko-KR" altLang="en-US" sz="12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563888" y="4869160"/>
              <a:ext cx="10801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Input </a:t>
              </a:r>
            </a:p>
            <a:p>
              <a:r>
                <a:rPr lang="en-US" altLang="ko-KR" sz="1200" dirty="0" smtClean="0"/>
                <a:t>Layer</a:t>
              </a:r>
              <a:endParaRPr lang="ko-KR" altLang="en-US" sz="12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390215" y="935080"/>
              <a:ext cx="1080119" cy="285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Out</a:t>
              </a:r>
              <a:endParaRPr lang="ko-KR" altLang="en-US" sz="1200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629860" y="1786782"/>
              <a:ext cx="3124975" cy="4766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Weight = </a:t>
              </a:r>
            </a:p>
            <a:p>
              <a:r>
                <a:rPr lang="en-US" altLang="ko-KR" sz="1200" dirty="0" smtClean="0"/>
                <a:t>Hidden Layer (n-1) * Hidden Lauer (n)</a:t>
              </a:r>
              <a:endParaRPr lang="ko-KR" altLang="en-US" sz="1200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4629860" y="2349109"/>
              <a:ext cx="1867195" cy="285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Layer : 6</a:t>
              </a:r>
              <a:r>
                <a:rPr lang="ko-KR" altLang="en-US" sz="1200" dirty="0" smtClean="0"/>
                <a:t>층</a:t>
              </a:r>
              <a:endParaRPr lang="en-US" altLang="ko-KR" sz="1200" dirty="0" smtClean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4682360" y="1359156"/>
              <a:ext cx="1080119" cy="285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activation</a:t>
              </a:r>
              <a:endParaRPr lang="ko-KR" altLang="en-US" sz="12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4629859" y="3224793"/>
              <a:ext cx="3679418" cy="1239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 smtClean="0"/>
                <a:t>웨이트</a:t>
              </a:r>
              <a:r>
                <a:rPr lang="ko-KR" altLang="en-US" sz="1200" dirty="0" smtClean="0"/>
                <a:t> 갱신 식 </a:t>
              </a:r>
              <a:r>
                <a:rPr lang="en-US" altLang="ko-KR" sz="1200" dirty="0" smtClean="0"/>
                <a:t>:</a:t>
              </a:r>
            </a:p>
            <a:p>
              <a:r>
                <a:rPr lang="en-US" altLang="ko-KR" sz="1200" dirty="0" smtClean="0"/>
                <a:t>W = w + (</a:t>
              </a:r>
              <a:r>
                <a:rPr lang="ko-KR" altLang="en-US" sz="1200" dirty="0" smtClean="0"/>
                <a:t>학습상수</a:t>
              </a:r>
              <a:r>
                <a:rPr lang="en-US" altLang="ko-KR" sz="1200" dirty="0" smtClean="0"/>
                <a:t>) * delta * activation</a:t>
              </a:r>
            </a:p>
            <a:p>
              <a:r>
                <a:rPr lang="en-US" altLang="ko-KR" sz="1200" dirty="0" smtClean="0"/>
                <a:t>Delta = err </a:t>
              </a:r>
              <a:r>
                <a:rPr lang="en-US" altLang="ko-KR" sz="1200" dirty="0"/>
                <a:t>*</a:t>
              </a:r>
              <a:r>
                <a:rPr lang="en-US" altLang="ko-KR" sz="1200" dirty="0" smtClean="0"/>
                <a:t> activation * (1-activarion)</a:t>
              </a:r>
            </a:p>
            <a:p>
              <a:r>
                <a:rPr lang="ko-KR" altLang="en-US" sz="1200" dirty="0" smtClean="0"/>
                <a:t>바이어스 갱신 식 </a:t>
              </a:r>
              <a:r>
                <a:rPr lang="en-US" altLang="ko-KR" sz="1200" dirty="0" smtClean="0"/>
                <a:t>: </a:t>
              </a:r>
            </a:p>
            <a:p>
              <a:r>
                <a:rPr lang="en-US" altLang="ko-KR" sz="1200" dirty="0" smtClean="0"/>
                <a:t>Bias = bias + (</a:t>
              </a:r>
              <a:r>
                <a:rPr lang="ko-KR" altLang="en-US" sz="1200" dirty="0" smtClean="0"/>
                <a:t>학습상수</a:t>
              </a:r>
              <a:r>
                <a:rPr lang="en-US" altLang="ko-KR" sz="1200" dirty="0" smtClean="0"/>
                <a:t>) * delta * activation</a:t>
              </a:r>
            </a:p>
            <a:p>
              <a:endParaRPr lang="ko-KR" altLang="en-US" sz="1200" dirty="0"/>
            </a:p>
          </p:txBody>
        </p:sp>
      </p:grpSp>
      <p:cxnSp>
        <p:nvCxnSpPr>
          <p:cNvPr id="3" name="구부러진 연결선 2"/>
          <p:cNvCxnSpPr>
            <a:stCxn id="67" idx="0"/>
          </p:cNvCxnSpPr>
          <p:nvPr/>
        </p:nvCxnSpPr>
        <p:spPr>
          <a:xfrm rot="5400000" flipH="1" flipV="1">
            <a:off x="4011879" y="1506013"/>
            <a:ext cx="517802" cy="1780038"/>
          </a:xfrm>
          <a:prstGeom prst="curved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구부러진 연결선 11"/>
          <p:cNvCxnSpPr/>
          <p:nvPr/>
        </p:nvCxnSpPr>
        <p:spPr>
          <a:xfrm flipV="1">
            <a:off x="3445005" y="2891299"/>
            <a:ext cx="1715794" cy="352103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>
            <a:stCxn id="68" idx="4"/>
            <a:endCxn id="46" idx="0"/>
          </p:cNvCxnSpPr>
          <p:nvPr/>
        </p:nvCxnSpPr>
        <p:spPr>
          <a:xfrm>
            <a:off x="1957409" y="3831869"/>
            <a:ext cx="33540" cy="4393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>
            <a:stCxn id="68" idx="4"/>
            <a:endCxn id="47" idx="0"/>
          </p:cNvCxnSpPr>
          <p:nvPr/>
        </p:nvCxnSpPr>
        <p:spPr>
          <a:xfrm>
            <a:off x="1957409" y="3831869"/>
            <a:ext cx="672241" cy="4342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>
            <a:stCxn id="68" idx="4"/>
            <a:endCxn id="48" idx="0"/>
          </p:cNvCxnSpPr>
          <p:nvPr/>
        </p:nvCxnSpPr>
        <p:spPr>
          <a:xfrm>
            <a:off x="1957409" y="3831869"/>
            <a:ext cx="1487597" cy="4342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/>
          <p:cNvCxnSpPr>
            <a:stCxn id="69" idx="4"/>
            <a:endCxn id="46" idx="0"/>
          </p:cNvCxnSpPr>
          <p:nvPr/>
        </p:nvCxnSpPr>
        <p:spPr>
          <a:xfrm flipH="1">
            <a:off x="1990949" y="3837409"/>
            <a:ext cx="627584" cy="4337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/>
          <p:cNvCxnSpPr>
            <a:stCxn id="69" idx="4"/>
            <a:endCxn id="47" idx="0"/>
          </p:cNvCxnSpPr>
          <p:nvPr/>
        </p:nvCxnSpPr>
        <p:spPr>
          <a:xfrm>
            <a:off x="2618533" y="3837409"/>
            <a:ext cx="11117" cy="428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/>
          <p:cNvCxnSpPr>
            <a:stCxn id="69" idx="4"/>
            <a:endCxn id="48" idx="0"/>
          </p:cNvCxnSpPr>
          <p:nvPr/>
        </p:nvCxnSpPr>
        <p:spPr>
          <a:xfrm>
            <a:off x="2618533" y="3837409"/>
            <a:ext cx="826473" cy="428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/>
          <p:cNvCxnSpPr>
            <a:stCxn id="70" idx="4"/>
            <a:endCxn id="48" idx="0"/>
          </p:cNvCxnSpPr>
          <p:nvPr/>
        </p:nvCxnSpPr>
        <p:spPr>
          <a:xfrm flipH="1">
            <a:off x="3445006" y="3831869"/>
            <a:ext cx="36748" cy="4342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/>
          <p:cNvCxnSpPr>
            <a:stCxn id="70" idx="4"/>
            <a:endCxn id="47" idx="0"/>
          </p:cNvCxnSpPr>
          <p:nvPr/>
        </p:nvCxnSpPr>
        <p:spPr>
          <a:xfrm flipH="1">
            <a:off x="2629650" y="3831869"/>
            <a:ext cx="852104" cy="4342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/>
          <p:cNvCxnSpPr>
            <a:stCxn id="70" idx="4"/>
            <a:endCxn id="46" idx="0"/>
          </p:cNvCxnSpPr>
          <p:nvPr/>
        </p:nvCxnSpPr>
        <p:spPr>
          <a:xfrm flipH="1">
            <a:off x="1990949" y="3831869"/>
            <a:ext cx="1490805" cy="4393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구부러진 연결선 114"/>
          <p:cNvCxnSpPr/>
          <p:nvPr/>
        </p:nvCxnSpPr>
        <p:spPr>
          <a:xfrm flipV="1">
            <a:off x="3337616" y="2514215"/>
            <a:ext cx="1823183" cy="38201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39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network type </a:t>
            </a: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변수</a:t>
            </a:r>
            <a:endParaRPr lang="en-US" altLang="ko-KR" sz="2800" b="1" dirty="0" smtClean="0"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"/>
              <a:ea typeface="-윤고딕310" panose="02030504000101010101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840" y="364903"/>
            <a:ext cx="5000625" cy="126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1" name="그룹 15"/>
          <p:cNvGrpSpPr/>
          <p:nvPr/>
        </p:nvGrpSpPr>
        <p:grpSpPr>
          <a:xfrm>
            <a:off x="145947" y="1938843"/>
            <a:ext cx="9681200" cy="4578144"/>
            <a:chOff x="-2025516" y="908720"/>
            <a:chExt cx="10323197" cy="4536922"/>
          </a:xfrm>
        </p:grpSpPr>
        <p:grpSp>
          <p:nvGrpSpPr>
            <p:cNvPr id="52" name="그룹 26"/>
            <p:cNvGrpSpPr/>
            <p:nvPr/>
          </p:nvGrpSpPr>
          <p:grpSpPr>
            <a:xfrm>
              <a:off x="847975" y="908720"/>
              <a:ext cx="2168596" cy="1999295"/>
              <a:chOff x="5223221" y="888364"/>
              <a:chExt cx="2628143" cy="2654962"/>
            </a:xfrm>
          </p:grpSpPr>
          <p:sp>
            <p:nvSpPr>
              <p:cNvPr id="108" name="타원 107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타원 109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1" name="타원 110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2" name="타원 111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타원 112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4" name="타원 113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타원 114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16" name="직선 연결선 115"/>
              <p:cNvCxnSpPr>
                <a:stCxn id="108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직선 연결선 116"/>
              <p:cNvCxnSpPr>
                <a:stCxn id="108" idx="4"/>
                <a:endCxn id="111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직선 연결선 117"/>
              <p:cNvCxnSpPr>
                <a:stCxn id="108" idx="4"/>
                <a:endCxn id="112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직선 연결선 118"/>
              <p:cNvCxnSpPr>
                <a:stCxn id="110" idx="4"/>
                <a:endCxn id="113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직선 연결선 119"/>
              <p:cNvCxnSpPr>
                <a:stCxn id="111" idx="4"/>
                <a:endCxn id="114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직선 연결선 120"/>
              <p:cNvCxnSpPr>
                <a:stCxn id="112" idx="4"/>
                <a:endCxn id="115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직선 연결선 121"/>
              <p:cNvCxnSpPr>
                <a:stCxn id="110" idx="4"/>
                <a:endCxn id="114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연결선 122"/>
              <p:cNvCxnSpPr>
                <a:stCxn id="110" idx="4"/>
                <a:endCxn id="115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직선 연결선 123"/>
              <p:cNvCxnSpPr>
                <a:stCxn id="111" idx="4"/>
                <a:endCxn id="113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직선 연결선 124"/>
              <p:cNvCxnSpPr>
                <a:stCxn id="111" idx="4"/>
                <a:endCxn id="115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직선 연결선 125"/>
              <p:cNvCxnSpPr>
                <a:stCxn id="112" idx="4"/>
                <a:endCxn id="113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직선 연결선 126"/>
              <p:cNvCxnSpPr>
                <a:stCxn id="112" idx="4"/>
                <a:endCxn id="114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직선 연결선 127"/>
              <p:cNvCxnSpPr>
                <a:stCxn id="112" idx="4"/>
                <a:endCxn id="115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그룹 7"/>
            <p:cNvGrpSpPr/>
            <p:nvPr/>
          </p:nvGrpSpPr>
          <p:grpSpPr>
            <a:xfrm>
              <a:off x="-1404803" y="1870033"/>
              <a:ext cx="4947436" cy="3575609"/>
              <a:chOff x="-1475406" y="1352648"/>
              <a:chExt cx="5183310" cy="4645014"/>
            </a:xfrm>
          </p:grpSpPr>
          <p:sp>
            <p:nvSpPr>
              <p:cNvPr id="78" name="타원 77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타원 78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타원 79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81" name="직선 연결선 80"/>
              <p:cNvCxnSpPr>
                <a:endCxn id="78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직선 연결선 81"/>
              <p:cNvCxnSpPr>
                <a:endCxn id="80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>
                <a:endCxn id="80" idx="0"/>
              </p:cNvCxnSpPr>
              <p:nvPr/>
            </p:nvCxnSpPr>
            <p:spPr>
              <a:xfrm>
                <a:off x="708514" y="4869160"/>
                <a:ext cx="744395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/>
              <p:cNvCxnSpPr>
                <a:endCxn id="79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직선 연결선 85"/>
              <p:cNvCxnSpPr>
                <a:endCxn id="78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직선 연결선 87"/>
              <p:cNvCxnSpPr>
                <a:endCxn id="78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직선 화살표 연결선 88"/>
              <p:cNvCxnSpPr>
                <a:endCxn id="80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타원 90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2" name="타원 91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3" name="타원 92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4" name="타원 93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5" name="타원 94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6" name="타원 95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97" name="직선 연결선 96"/>
              <p:cNvCxnSpPr>
                <a:stCxn id="91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직선 연결선 97"/>
              <p:cNvCxnSpPr>
                <a:stCxn id="92" idx="4"/>
                <a:endCxn id="95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직선 연결선 98"/>
              <p:cNvCxnSpPr>
                <a:stCxn id="93" idx="4"/>
                <a:endCxn id="96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/>
              <p:cNvCxnSpPr>
                <a:stCxn id="91" idx="4"/>
                <a:endCxn id="95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직선 연결선 100"/>
              <p:cNvCxnSpPr>
                <a:stCxn id="91" idx="4"/>
                <a:endCxn id="96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직선 연결선 101"/>
              <p:cNvCxnSpPr>
                <a:stCxn id="92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직선 연결선 102"/>
              <p:cNvCxnSpPr>
                <a:stCxn id="92" idx="4"/>
                <a:endCxn id="96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/>
              <p:cNvCxnSpPr>
                <a:stCxn id="93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/>
              <p:cNvCxnSpPr>
                <a:stCxn id="93" idx="4"/>
                <a:endCxn id="95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직선 연결선 105"/>
              <p:cNvCxnSpPr>
                <a:stCxn id="93" idx="4"/>
                <a:endCxn id="96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타원 129"/>
              <p:cNvSpPr/>
              <p:nvPr/>
            </p:nvSpPr>
            <p:spPr>
              <a:xfrm>
                <a:off x="2041329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9" name="타원 188"/>
              <p:cNvSpPr/>
              <p:nvPr/>
            </p:nvSpPr>
            <p:spPr>
              <a:xfrm>
                <a:off x="2058666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11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타원 228"/>
              <p:cNvSpPr/>
              <p:nvPr/>
            </p:nvSpPr>
            <p:spPr>
              <a:xfrm>
                <a:off x="-1475406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타원 229"/>
              <p:cNvSpPr/>
              <p:nvPr/>
            </p:nvSpPr>
            <p:spPr>
              <a:xfrm>
                <a:off x="-1073187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1" name="타원 230"/>
              <p:cNvSpPr/>
              <p:nvPr/>
            </p:nvSpPr>
            <p:spPr>
              <a:xfrm>
                <a:off x="-670968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타원 231"/>
              <p:cNvSpPr/>
              <p:nvPr/>
            </p:nvSpPr>
            <p:spPr>
              <a:xfrm>
                <a:off x="-268749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타원 232"/>
              <p:cNvSpPr/>
              <p:nvPr/>
            </p:nvSpPr>
            <p:spPr>
              <a:xfrm>
                <a:off x="-115363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4" name="타원 233"/>
              <p:cNvSpPr/>
              <p:nvPr/>
            </p:nvSpPr>
            <p:spPr>
              <a:xfrm>
                <a:off x="-670968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5" name="타원 234"/>
              <p:cNvSpPr/>
              <p:nvPr/>
            </p:nvSpPr>
            <p:spPr>
              <a:xfrm>
                <a:off x="-10786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6" name="타원 235"/>
              <p:cNvSpPr/>
              <p:nvPr/>
            </p:nvSpPr>
            <p:spPr>
              <a:xfrm>
                <a:off x="5302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7" name="타원 236"/>
              <p:cNvSpPr/>
              <p:nvPr/>
            </p:nvSpPr>
            <p:spPr>
              <a:xfrm>
                <a:off x="-349193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8" name="타원 237"/>
              <p:cNvSpPr/>
              <p:nvPr/>
            </p:nvSpPr>
            <p:spPr>
              <a:xfrm>
                <a:off x="-76017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9" name="타원 238"/>
              <p:cNvSpPr/>
              <p:nvPr/>
            </p:nvSpPr>
            <p:spPr>
              <a:xfrm>
                <a:off x="294358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0" name="타원 239"/>
              <p:cNvSpPr/>
              <p:nvPr/>
            </p:nvSpPr>
            <p:spPr>
              <a:xfrm>
                <a:off x="-129193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1" name="타원 240"/>
              <p:cNvSpPr/>
              <p:nvPr/>
            </p:nvSpPr>
            <p:spPr>
              <a:xfrm>
                <a:off x="-583919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2" name="타원 241"/>
              <p:cNvSpPr/>
              <p:nvPr/>
            </p:nvSpPr>
            <p:spPr>
              <a:xfrm>
                <a:off x="-107861" y="1352648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3423428" y="4209712"/>
              <a:ext cx="2787071" cy="4449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Layer1 / </a:t>
              </a:r>
              <a:endParaRPr lang="en-US" altLang="ko-KR" sz="1200" dirty="0" smtClean="0"/>
            </a:p>
            <a:p>
              <a:r>
                <a:rPr lang="en-US" altLang="ko-KR" sz="1200" dirty="0" smtClean="0"/>
                <a:t>activation[1]</a:t>
              </a:r>
              <a:r>
                <a:rPr lang="en-US" altLang="ko-KR" sz="1200" dirty="0"/>
                <a:t> / </a:t>
              </a:r>
              <a:r>
                <a:rPr lang="en-US" altLang="ko-KR" sz="1200" dirty="0" smtClean="0"/>
                <a:t>delta[1]</a:t>
              </a:r>
              <a:endParaRPr lang="ko-KR" altLang="en-US" sz="12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048908" y="3471769"/>
              <a:ext cx="2638901" cy="4449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Layer2 / </a:t>
              </a:r>
            </a:p>
            <a:p>
              <a:r>
                <a:rPr lang="en-US" altLang="ko-KR" sz="1200" dirty="0" smtClean="0"/>
                <a:t>activation[2]</a:t>
              </a:r>
              <a:r>
                <a:rPr lang="en-US" altLang="ko-KR" sz="1200" dirty="0"/>
                <a:t> / </a:t>
              </a:r>
              <a:r>
                <a:rPr lang="en-US" altLang="ko-KR" sz="1200" dirty="0" smtClean="0"/>
                <a:t>delta[2]</a:t>
              </a:r>
              <a:endParaRPr lang="ko-KR" altLang="en-US" sz="1200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012609" y="2530527"/>
              <a:ext cx="2675201" cy="4449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Layer </a:t>
              </a:r>
              <a:r>
                <a:rPr lang="en-US" altLang="ko-KR" sz="1200" dirty="0" smtClean="0"/>
                <a:t>3 / </a:t>
              </a:r>
            </a:p>
            <a:p>
              <a:r>
                <a:rPr lang="en-US" altLang="ko-KR" sz="1200" dirty="0" smtClean="0"/>
                <a:t>activation[3]</a:t>
              </a:r>
              <a:r>
                <a:rPr lang="en-US" altLang="ko-KR" sz="1200" dirty="0"/>
                <a:t> / </a:t>
              </a:r>
              <a:r>
                <a:rPr lang="en-US" altLang="ko-KR" sz="1200" dirty="0" smtClean="0"/>
                <a:t>delta[3]</a:t>
              </a:r>
              <a:endParaRPr lang="ko-KR" altLang="en-US" sz="12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3552669" y="4869159"/>
              <a:ext cx="2881841" cy="4449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Layer0 / </a:t>
              </a:r>
            </a:p>
            <a:p>
              <a:r>
                <a:rPr lang="en-US" altLang="ko-KR" sz="1200" dirty="0"/>
                <a:t>activation[0] / </a:t>
              </a:r>
              <a:r>
                <a:rPr lang="en-US" altLang="ko-KR" sz="1200" dirty="0" smtClean="0"/>
                <a:t>delta[0]</a:t>
              </a:r>
              <a:endParaRPr lang="ko-KR" altLang="en-US" sz="1200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992783" y="1802907"/>
              <a:ext cx="2471017" cy="4449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Layer 4</a:t>
              </a:r>
              <a:r>
                <a:rPr lang="ko-KR" altLang="en-US" sz="1200" dirty="0"/>
                <a:t> </a:t>
              </a:r>
              <a:r>
                <a:rPr lang="en-US" altLang="ko-KR" sz="1200" dirty="0" smtClean="0"/>
                <a:t>/ </a:t>
              </a:r>
            </a:p>
            <a:p>
              <a:r>
                <a:rPr lang="en-US" altLang="ko-KR" sz="1200" dirty="0" smtClean="0"/>
                <a:t>activation[4] / delta[4]</a:t>
              </a:r>
              <a:endParaRPr lang="en-US" altLang="ko-KR" sz="1200" dirty="0"/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2390862" y="1033576"/>
              <a:ext cx="3296948" cy="4449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Layer 5 / </a:t>
              </a:r>
            </a:p>
            <a:p>
              <a:r>
                <a:rPr lang="en-US" altLang="ko-KR" sz="1200" dirty="0" smtClean="0"/>
                <a:t>activation[5] / delta[5] </a:t>
              </a:r>
              <a:endParaRPr lang="ko-KR" altLang="en-US" sz="1200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5415841" y="4628388"/>
              <a:ext cx="2881840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Weight[0] / </a:t>
              </a:r>
              <a:r>
                <a:rPr lang="en-US" altLang="ko-KR" sz="1200" dirty="0" err="1" smtClean="0"/>
                <a:t>weight_sum</a:t>
              </a:r>
              <a:r>
                <a:rPr lang="en-US" altLang="ko-KR" sz="1200" dirty="0" smtClean="0"/>
                <a:t>[1]</a:t>
              </a:r>
              <a:endParaRPr lang="ko-KR" altLang="en-US" sz="1200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5381454" y="3812652"/>
              <a:ext cx="2881840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Weight[1]</a:t>
              </a:r>
              <a:r>
                <a:rPr lang="en-US" altLang="ko-KR" sz="1200" dirty="0"/>
                <a:t> / </a:t>
              </a:r>
              <a:r>
                <a:rPr lang="en-US" altLang="ko-KR" sz="1200" dirty="0" err="1" smtClean="0"/>
                <a:t>weight_sum</a:t>
              </a:r>
              <a:r>
                <a:rPr lang="en-US" altLang="ko-KR" sz="1200" dirty="0" smtClean="0"/>
                <a:t>[2]</a:t>
              </a:r>
              <a:endParaRPr lang="ko-KR" altLang="en-US" sz="1200" dirty="0"/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5415841" y="2998437"/>
              <a:ext cx="2881840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Weight[2]</a:t>
              </a:r>
              <a:r>
                <a:rPr lang="en-US" altLang="ko-KR" sz="1200" dirty="0"/>
                <a:t> / </a:t>
              </a:r>
              <a:r>
                <a:rPr lang="en-US" altLang="ko-KR" sz="1200" dirty="0" err="1" smtClean="0"/>
                <a:t>weight_sum</a:t>
              </a:r>
              <a:r>
                <a:rPr lang="en-US" altLang="ko-KR" sz="1200" dirty="0" smtClean="0"/>
                <a:t>[3]</a:t>
              </a:r>
              <a:endParaRPr lang="ko-KR" altLang="en-US" sz="1200" dirty="0"/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5415841" y="2203624"/>
              <a:ext cx="2881840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Weight[3]</a:t>
              </a:r>
              <a:r>
                <a:rPr lang="en-US" altLang="ko-KR" sz="1200" dirty="0"/>
                <a:t> / </a:t>
              </a:r>
              <a:r>
                <a:rPr lang="en-US" altLang="ko-KR" sz="1200" dirty="0" err="1" smtClean="0"/>
                <a:t>weight_sum</a:t>
              </a:r>
              <a:r>
                <a:rPr lang="en-US" altLang="ko-KR" sz="1200" dirty="0" smtClean="0"/>
                <a:t>[4]</a:t>
              </a:r>
              <a:endParaRPr lang="ko-KR" altLang="en-US" sz="1200" dirty="0"/>
            </a:p>
          </p:txBody>
        </p:sp>
        <p:sp>
          <p:nvSpPr>
            <p:cNvPr id="223" name="TextBox 222"/>
            <p:cNvSpPr txBox="1"/>
            <p:nvPr/>
          </p:nvSpPr>
          <p:spPr>
            <a:xfrm>
              <a:off x="5415841" y="1401837"/>
              <a:ext cx="2881840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Weight[4] </a:t>
              </a:r>
              <a:r>
                <a:rPr lang="en-US" altLang="ko-KR" sz="1200" dirty="0"/>
                <a:t>/ </a:t>
              </a:r>
              <a:r>
                <a:rPr lang="en-US" altLang="ko-KR" sz="1200" dirty="0" err="1" smtClean="0"/>
                <a:t>weight_sum</a:t>
              </a:r>
              <a:r>
                <a:rPr lang="en-US" altLang="ko-KR" sz="1200" dirty="0" smtClean="0"/>
                <a:t>[5]</a:t>
              </a:r>
              <a:endParaRPr lang="ko-KR" altLang="en-US" sz="1200" dirty="0"/>
            </a:p>
          </p:txBody>
        </p:sp>
        <p:sp>
          <p:nvSpPr>
            <p:cNvPr id="280" name="TextBox 279"/>
            <p:cNvSpPr txBox="1"/>
            <p:nvPr/>
          </p:nvSpPr>
          <p:spPr>
            <a:xfrm>
              <a:off x="-1027336" y="1870033"/>
              <a:ext cx="1033972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bias[4]</a:t>
              </a:r>
              <a:endParaRPr lang="ko-KR" altLang="en-US" sz="1200" dirty="0"/>
            </a:p>
          </p:txBody>
        </p:sp>
        <p:sp>
          <p:nvSpPr>
            <p:cNvPr id="281" name="TextBox 280"/>
            <p:cNvSpPr txBox="1"/>
            <p:nvPr/>
          </p:nvSpPr>
          <p:spPr>
            <a:xfrm>
              <a:off x="-1180903" y="2528179"/>
              <a:ext cx="1033972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bias[3]</a:t>
              </a:r>
              <a:endParaRPr lang="ko-KR" altLang="en-US" sz="1200" dirty="0"/>
            </a:p>
          </p:txBody>
        </p:sp>
        <p:sp>
          <p:nvSpPr>
            <p:cNvPr id="282" name="TextBox 281"/>
            <p:cNvSpPr txBox="1"/>
            <p:nvPr/>
          </p:nvSpPr>
          <p:spPr>
            <a:xfrm>
              <a:off x="-1375461" y="3487154"/>
              <a:ext cx="1033972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bias[2]</a:t>
              </a:r>
              <a:endParaRPr lang="ko-KR" altLang="en-US" sz="1200" dirty="0"/>
            </a:p>
          </p:txBody>
        </p:sp>
        <p:sp>
          <p:nvSpPr>
            <p:cNvPr id="283" name="TextBox 282"/>
            <p:cNvSpPr txBox="1"/>
            <p:nvPr/>
          </p:nvSpPr>
          <p:spPr>
            <a:xfrm>
              <a:off x="-1718384" y="4228101"/>
              <a:ext cx="1033971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bias[1]</a:t>
              </a:r>
              <a:endParaRPr lang="ko-KR" altLang="en-US" sz="1200" dirty="0"/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-2025516" y="5035215"/>
              <a:ext cx="1033971" cy="274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/>
                <a:t>bias[0]</a:t>
              </a:r>
              <a:endParaRPr lang="ko-KR" altLang="en-US" sz="1200" dirty="0"/>
            </a:p>
          </p:txBody>
        </p:sp>
      </p:grpSp>
      <p:cxnSp>
        <p:nvCxnSpPr>
          <p:cNvPr id="11" name="직선 연결선 10"/>
          <p:cNvCxnSpPr>
            <a:stCxn id="113" idx="4"/>
            <a:endCxn id="91" idx="0"/>
          </p:cNvCxnSpPr>
          <p:nvPr/>
        </p:nvCxnSpPr>
        <p:spPr>
          <a:xfrm>
            <a:off x="3063625" y="3950532"/>
            <a:ext cx="34940" cy="457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stCxn id="113" idx="4"/>
            <a:endCxn id="92" idx="0"/>
          </p:cNvCxnSpPr>
          <p:nvPr/>
        </p:nvCxnSpPr>
        <p:spPr>
          <a:xfrm>
            <a:off x="3063625" y="3950532"/>
            <a:ext cx="700293" cy="452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>
            <a:stCxn id="113" idx="4"/>
            <a:endCxn id="93" idx="0"/>
          </p:cNvCxnSpPr>
          <p:nvPr/>
        </p:nvCxnSpPr>
        <p:spPr>
          <a:xfrm>
            <a:off x="3063625" y="3950532"/>
            <a:ext cx="1549674" cy="452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114" idx="4"/>
            <a:endCxn id="91" idx="0"/>
          </p:cNvCxnSpPr>
          <p:nvPr/>
        </p:nvCxnSpPr>
        <p:spPr>
          <a:xfrm flipH="1">
            <a:off x="3098565" y="3956303"/>
            <a:ext cx="653773" cy="4518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>
            <a:stCxn id="114" idx="4"/>
            <a:endCxn id="92" idx="0"/>
          </p:cNvCxnSpPr>
          <p:nvPr/>
        </p:nvCxnSpPr>
        <p:spPr>
          <a:xfrm>
            <a:off x="3752338" y="3956303"/>
            <a:ext cx="11580" cy="446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>
            <a:stCxn id="114" idx="4"/>
            <a:endCxn id="93" idx="0"/>
          </p:cNvCxnSpPr>
          <p:nvPr/>
        </p:nvCxnSpPr>
        <p:spPr>
          <a:xfrm>
            <a:off x="3752338" y="3956303"/>
            <a:ext cx="860961" cy="446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>
            <a:stCxn id="115" idx="4"/>
            <a:endCxn id="91" idx="0"/>
          </p:cNvCxnSpPr>
          <p:nvPr/>
        </p:nvCxnSpPr>
        <p:spPr>
          <a:xfrm flipH="1">
            <a:off x="3098565" y="3950532"/>
            <a:ext cx="1553016" cy="457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직선 연결선 1023"/>
          <p:cNvCxnSpPr>
            <a:stCxn id="115" idx="4"/>
            <a:endCxn id="93" idx="0"/>
          </p:cNvCxnSpPr>
          <p:nvPr/>
        </p:nvCxnSpPr>
        <p:spPr>
          <a:xfrm flipH="1">
            <a:off x="4613299" y="3950532"/>
            <a:ext cx="38282" cy="452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직선 연결선 1026"/>
          <p:cNvCxnSpPr>
            <a:stCxn id="91" idx="4"/>
            <a:endCxn id="189" idx="0"/>
          </p:cNvCxnSpPr>
          <p:nvPr/>
        </p:nvCxnSpPr>
        <p:spPr>
          <a:xfrm>
            <a:off x="3098565" y="4911569"/>
            <a:ext cx="1050788" cy="257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직선 연결선 1028"/>
          <p:cNvCxnSpPr>
            <a:stCxn id="92" idx="4"/>
            <a:endCxn id="189" idx="0"/>
          </p:cNvCxnSpPr>
          <p:nvPr/>
        </p:nvCxnSpPr>
        <p:spPr>
          <a:xfrm>
            <a:off x="3763918" y="4906325"/>
            <a:ext cx="385435" cy="26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직선 연결선 1032"/>
          <p:cNvCxnSpPr>
            <a:stCxn id="93" idx="4"/>
            <a:endCxn id="189" idx="0"/>
          </p:cNvCxnSpPr>
          <p:nvPr/>
        </p:nvCxnSpPr>
        <p:spPr>
          <a:xfrm flipH="1">
            <a:off x="4149353" y="4906325"/>
            <a:ext cx="463946" cy="26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직선 연결선 1034"/>
          <p:cNvCxnSpPr>
            <a:stCxn id="94" idx="4"/>
            <a:endCxn id="130" idx="7"/>
          </p:cNvCxnSpPr>
          <p:nvPr/>
        </p:nvCxnSpPr>
        <p:spPr>
          <a:xfrm>
            <a:off x="2701925" y="5656216"/>
            <a:ext cx="1614220" cy="431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직선 연결선 1036"/>
          <p:cNvCxnSpPr>
            <a:stCxn id="95" idx="4"/>
            <a:endCxn id="130" idx="0"/>
          </p:cNvCxnSpPr>
          <p:nvPr/>
        </p:nvCxnSpPr>
        <p:spPr>
          <a:xfrm>
            <a:off x="3436963" y="5672028"/>
            <a:ext cx="696871" cy="3415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직선 연결선 1038"/>
          <p:cNvCxnSpPr>
            <a:stCxn id="189" idx="4"/>
            <a:endCxn id="130" idx="0"/>
          </p:cNvCxnSpPr>
          <p:nvPr/>
        </p:nvCxnSpPr>
        <p:spPr>
          <a:xfrm flipH="1">
            <a:off x="4133834" y="5672028"/>
            <a:ext cx="15519" cy="3415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1" name="직선 연결선 1040"/>
          <p:cNvCxnSpPr>
            <a:stCxn id="96" idx="4"/>
            <a:endCxn id="130" idx="0"/>
          </p:cNvCxnSpPr>
          <p:nvPr/>
        </p:nvCxnSpPr>
        <p:spPr>
          <a:xfrm flipH="1">
            <a:off x="4133834" y="5656216"/>
            <a:ext cx="841158" cy="357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직선 화살표 연결선 1042"/>
          <p:cNvCxnSpPr>
            <a:endCxn id="212" idx="1"/>
          </p:cNvCxnSpPr>
          <p:nvPr/>
        </p:nvCxnSpPr>
        <p:spPr>
          <a:xfrm>
            <a:off x="5045873" y="5805264"/>
            <a:ext cx="2078655" cy="2554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화살표 연결선 212"/>
          <p:cNvCxnSpPr/>
          <p:nvPr/>
        </p:nvCxnSpPr>
        <p:spPr>
          <a:xfrm>
            <a:off x="4793718" y="5013176"/>
            <a:ext cx="233081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화살표 연결선 215"/>
          <p:cNvCxnSpPr>
            <a:endCxn id="218" idx="1"/>
          </p:cNvCxnSpPr>
          <p:nvPr/>
        </p:nvCxnSpPr>
        <p:spPr>
          <a:xfrm>
            <a:off x="4645918" y="4155529"/>
            <a:ext cx="2478610" cy="3051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화살표 연결선 218"/>
          <p:cNvCxnSpPr>
            <a:endCxn id="220" idx="1"/>
          </p:cNvCxnSpPr>
          <p:nvPr/>
        </p:nvCxnSpPr>
        <p:spPr>
          <a:xfrm>
            <a:off x="4632440" y="3363441"/>
            <a:ext cx="2492088" cy="205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직선 화살표 연결선 220"/>
          <p:cNvCxnSpPr>
            <a:endCxn id="223" idx="1"/>
          </p:cNvCxnSpPr>
          <p:nvPr/>
        </p:nvCxnSpPr>
        <p:spPr>
          <a:xfrm>
            <a:off x="4213870" y="2571354"/>
            <a:ext cx="2910658" cy="358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직선 연결선 1052"/>
          <p:cNvCxnSpPr>
            <a:stCxn id="108" idx="2"/>
            <a:endCxn id="242" idx="0"/>
          </p:cNvCxnSpPr>
          <p:nvPr/>
        </p:nvCxnSpPr>
        <p:spPr>
          <a:xfrm flipH="1">
            <a:off x="2109970" y="2185073"/>
            <a:ext cx="1580248" cy="72381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직선 연결선 246"/>
          <p:cNvCxnSpPr>
            <a:stCxn id="110" idx="2"/>
            <a:endCxn id="241" idx="0"/>
          </p:cNvCxnSpPr>
          <p:nvPr/>
        </p:nvCxnSpPr>
        <p:spPr>
          <a:xfrm flipH="1">
            <a:off x="1683834" y="2975843"/>
            <a:ext cx="1330189" cy="60514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직선 연결선 249"/>
          <p:cNvCxnSpPr>
            <a:stCxn id="111" idx="2"/>
          </p:cNvCxnSpPr>
          <p:nvPr/>
        </p:nvCxnSpPr>
        <p:spPr>
          <a:xfrm flipH="1">
            <a:off x="2117948" y="2970713"/>
            <a:ext cx="1471263" cy="61027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직선 연결선 251"/>
          <p:cNvCxnSpPr>
            <a:stCxn id="112" idx="2"/>
          </p:cNvCxnSpPr>
          <p:nvPr/>
        </p:nvCxnSpPr>
        <p:spPr>
          <a:xfrm flipH="1">
            <a:off x="2511291" y="2970713"/>
            <a:ext cx="1812195" cy="61027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직선 연결선 253"/>
          <p:cNvCxnSpPr>
            <a:endCxn id="238" idx="0"/>
          </p:cNvCxnSpPr>
          <p:nvPr/>
        </p:nvCxnSpPr>
        <p:spPr>
          <a:xfrm flipH="1">
            <a:off x="1526060" y="3889041"/>
            <a:ext cx="1327519" cy="63613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직선 연결선 256"/>
          <p:cNvCxnSpPr>
            <a:stCxn id="114" idx="3"/>
          </p:cNvCxnSpPr>
          <p:nvPr/>
        </p:nvCxnSpPr>
        <p:spPr>
          <a:xfrm flipH="1">
            <a:off x="1893946" y="3884184"/>
            <a:ext cx="1700786" cy="64099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직선 연결선 259"/>
          <p:cNvCxnSpPr>
            <a:stCxn id="115" idx="3"/>
          </p:cNvCxnSpPr>
          <p:nvPr/>
        </p:nvCxnSpPr>
        <p:spPr>
          <a:xfrm flipH="1">
            <a:off x="2230703" y="3878413"/>
            <a:ext cx="2263272" cy="64676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직선 연결선 262"/>
          <p:cNvCxnSpPr>
            <a:stCxn id="91" idx="2"/>
            <a:endCxn id="233" idx="0"/>
          </p:cNvCxnSpPr>
          <p:nvPr/>
        </p:nvCxnSpPr>
        <p:spPr>
          <a:xfrm flipH="1">
            <a:off x="1173866" y="4659868"/>
            <a:ext cx="1666872" cy="64133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직선 연결선 265"/>
          <p:cNvCxnSpPr>
            <a:stCxn id="92" idx="2"/>
            <a:endCxn id="234" idx="0"/>
          </p:cNvCxnSpPr>
          <p:nvPr/>
        </p:nvCxnSpPr>
        <p:spPr>
          <a:xfrm flipH="1">
            <a:off x="1605914" y="4654624"/>
            <a:ext cx="1900178" cy="64658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직선 연결선 268"/>
          <p:cNvCxnSpPr>
            <a:stCxn id="93" idx="2"/>
          </p:cNvCxnSpPr>
          <p:nvPr/>
        </p:nvCxnSpPr>
        <p:spPr>
          <a:xfrm flipH="1">
            <a:off x="2158217" y="4654624"/>
            <a:ext cx="2197255" cy="64658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직선 연결선 270"/>
          <p:cNvCxnSpPr>
            <a:stCxn id="94" idx="3"/>
            <a:endCxn id="229" idx="0"/>
          </p:cNvCxnSpPr>
          <p:nvPr/>
        </p:nvCxnSpPr>
        <p:spPr>
          <a:xfrm flipH="1">
            <a:off x="885834" y="5582494"/>
            <a:ext cx="1633781" cy="50481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직선 연결선 273"/>
          <p:cNvCxnSpPr>
            <a:stCxn id="95" idx="3"/>
          </p:cNvCxnSpPr>
          <p:nvPr/>
        </p:nvCxnSpPr>
        <p:spPr>
          <a:xfrm flipH="1">
            <a:off x="1338450" y="5598305"/>
            <a:ext cx="1916202" cy="48900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직선 연결선 275"/>
          <p:cNvCxnSpPr>
            <a:stCxn id="189" idx="3"/>
          </p:cNvCxnSpPr>
          <p:nvPr/>
        </p:nvCxnSpPr>
        <p:spPr>
          <a:xfrm flipH="1">
            <a:off x="1561088" y="5598305"/>
            <a:ext cx="2405954" cy="48900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직선 연결선 277"/>
          <p:cNvCxnSpPr>
            <a:stCxn id="96" idx="3"/>
          </p:cNvCxnSpPr>
          <p:nvPr/>
        </p:nvCxnSpPr>
        <p:spPr>
          <a:xfrm flipH="1">
            <a:off x="1921801" y="5582494"/>
            <a:ext cx="2870880" cy="50481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59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학습에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802279" y="1802221"/>
            <a:ext cx="17616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Create_network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8" name="TextBox 17"/>
          <p:cNvSpPr txBox="1"/>
          <p:nvPr/>
        </p:nvSpPr>
        <p:spPr>
          <a:xfrm>
            <a:off x="1552927" y="2420888"/>
            <a:ext cx="20829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Input_onetemplete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9" name="TextBox 18"/>
          <p:cNvSpPr txBox="1"/>
          <p:nvPr/>
        </p:nvSpPr>
        <p:spPr>
          <a:xfrm>
            <a:off x="1962888" y="3856692"/>
            <a:ext cx="131296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Give_pattern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0" name="TextBox 19"/>
          <p:cNvSpPr txBox="1"/>
          <p:nvPr/>
        </p:nvSpPr>
        <p:spPr>
          <a:xfrm>
            <a:off x="1534199" y="4432756"/>
            <a:ext cx="190318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Compute_output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1" name="TextBox 20"/>
          <p:cNvSpPr txBox="1"/>
          <p:nvPr/>
        </p:nvSpPr>
        <p:spPr>
          <a:xfrm>
            <a:off x="1688978" y="5008820"/>
            <a:ext cx="165631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Compute_wed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2" name="TextBox 21"/>
          <p:cNvSpPr txBox="1"/>
          <p:nvPr/>
        </p:nvSpPr>
        <p:spPr>
          <a:xfrm>
            <a:off x="1684819" y="5589240"/>
            <a:ext cx="175169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Change_weight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3" name="TextBox 22"/>
          <p:cNvSpPr txBox="1"/>
          <p:nvPr/>
        </p:nvSpPr>
        <p:spPr>
          <a:xfrm>
            <a:off x="1786499" y="6093296"/>
            <a:ext cx="162021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write_network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4" name="직사각형 23"/>
          <p:cNvSpPr/>
          <p:nvPr/>
        </p:nvSpPr>
        <p:spPr>
          <a:xfrm>
            <a:off x="1415792" y="616530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5" name="직사각형 24"/>
          <p:cNvSpPr/>
          <p:nvPr/>
        </p:nvSpPr>
        <p:spPr>
          <a:xfrm>
            <a:off x="1391853" y="558924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6" name="직사각형 25"/>
          <p:cNvSpPr/>
          <p:nvPr/>
        </p:nvSpPr>
        <p:spPr>
          <a:xfrm>
            <a:off x="1391853" y="502155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7" name="직사각형 26"/>
          <p:cNvSpPr/>
          <p:nvPr/>
        </p:nvSpPr>
        <p:spPr>
          <a:xfrm>
            <a:off x="1391853" y="444549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2" name="직사각형 31"/>
          <p:cNvSpPr/>
          <p:nvPr/>
        </p:nvSpPr>
        <p:spPr>
          <a:xfrm>
            <a:off x="1391853" y="3869426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3" name="직사각형 32"/>
          <p:cNvSpPr/>
          <p:nvPr/>
        </p:nvSpPr>
        <p:spPr>
          <a:xfrm>
            <a:off x="1397922" y="24208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4" name="직사각형 33"/>
          <p:cNvSpPr/>
          <p:nvPr/>
        </p:nvSpPr>
        <p:spPr>
          <a:xfrm>
            <a:off x="1397922" y="18377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5" name="아래쪽 화살표 34"/>
          <p:cNvSpPr/>
          <p:nvPr/>
        </p:nvSpPr>
        <p:spPr>
          <a:xfrm>
            <a:off x="2483768" y="530120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6" name="아래쪽 화살표 35"/>
          <p:cNvSpPr/>
          <p:nvPr/>
        </p:nvSpPr>
        <p:spPr>
          <a:xfrm>
            <a:off x="2483768" y="587727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7" name="아래쪽 화살표 36"/>
          <p:cNvSpPr/>
          <p:nvPr/>
        </p:nvSpPr>
        <p:spPr>
          <a:xfrm>
            <a:off x="2483768" y="474779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8" name="아래쪽 화살표 37"/>
          <p:cNvSpPr/>
          <p:nvPr/>
        </p:nvSpPr>
        <p:spPr>
          <a:xfrm>
            <a:off x="2483768" y="417172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9" name="아래쪽 화살표 38"/>
          <p:cNvSpPr/>
          <p:nvPr/>
        </p:nvSpPr>
        <p:spPr>
          <a:xfrm>
            <a:off x="2422001" y="2726754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40" name="아래쪽 화살표 39"/>
          <p:cNvSpPr/>
          <p:nvPr/>
        </p:nvSpPr>
        <p:spPr>
          <a:xfrm>
            <a:off x="2422002" y="2160440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grpSp>
        <p:nvGrpSpPr>
          <p:cNvPr id="8" name="그룹 7"/>
          <p:cNvGrpSpPr/>
          <p:nvPr/>
        </p:nvGrpSpPr>
        <p:grpSpPr>
          <a:xfrm>
            <a:off x="1187624" y="2996952"/>
            <a:ext cx="2655850" cy="3655872"/>
            <a:chOff x="1340086" y="3085496"/>
            <a:chExt cx="2655850" cy="3655872"/>
          </a:xfrm>
        </p:grpSpPr>
        <p:sp>
          <p:nvSpPr>
            <p:cNvPr id="2" name="직사각형 1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1259632" y="3064604"/>
            <a:ext cx="257596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Steps=0 ; steps&lt;loop ; steps++</a:t>
            </a:r>
            <a:endParaRPr lang="ko-KR" altLang="en-US" sz="1300" dirty="0"/>
          </a:p>
        </p:txBody>
      </p:sp>
      <p:grpSp>
        <p:nvGrpSpPr>
          <p:cNvPr id="43" name="그룹 42"/>
          <p:cNvGrpSpPr/>
          <p:nvPr/>
        </p:nvGrpSpPr>
        <p:grpSpPr>
          <a:xfrm>
            <a:off x="1340024" y="3498316"/>
            <a:ext cx="2402341" cy="3104166"/>
            <a:chOff x="1340086" y="3085496"/>
            <a:chExt cx="2655850" cy="3655872"/>
          </a:xfrm>
        </p:grpSpPr>
        <p:sp>
          <p:nvSpPr>
            <p:cNvPr id="44" name="직사각형 43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1661057" y="3498316"/>
            <a:ext cx="17588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j=0 ; j&lt;</a:t>
            </a:r>
            <a:r>
              <a:rPr lang="en-US" altLang="ko-KR" sz="1300" dirty="0" err="1" smtClean="0"/>
              <a:t>ptn_no</a:t>
            </a:r>
            <a:r>
              <a:rPr lang="en-US" altLang="ko-KR" sz="1300" dirty="0" smtClean="0"/>
              <a:t> ;  </a:t>
            </a:r>
            <a:r>
              <a:rPr lang="en-US" altLang="ko-KR" sz="1300" dirty="0" err="1" smtClean="0"/>
              <a:t>j++</a:t>
            </a:r>
            <a:endParaRPr lang="ko-KR" altLang="en-US" sz="1300" dirty="0"/>
          </a:p>
        </p:txBody>
      </p:sp>
      <p:cxnSp>
        <p:nvCxnSpPr>
          <p:cNvPr id="13" name="구부러진 연결선 12"/>
          <p:cNvCxnSpPr/>
          <p:nvPr/>
        </p:nvCxnSpPr>
        <p:spPr>
          <a:xfrm>
            <a:off x="3611956" y="1994276"/>
            <a:ext cx="816030" cy="426614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327648" y="2044005"/>
            <a:ext cx="45943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명령인수 인자 </a:t>
            </a:r>
            <a:r>
              <a:rPr lang="en-US" altLang="ko-KR" sz="1200" dirty="0" smtClean="0"/>
              <a:t>network type </a:t>
            </a:r>
            <a:r>
              <a:rPr lang="ko-KR" altLang="en-US" sz="1200" dirty="0" smtClean="0"/>
              <a:t>구조체 변수에 저장</a:t>
            </a:r>
            <a:endParaRPr lang="en-US" altLang="ko-KR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/>
              <a:t>n</a:t>
            </a:r>
            <a:r>
              <a:rPr lang="en-US" altLang="ko-KR" sz="1200" dirty="0" smtClean="0"/>
              <a:t>et-&gt; </a:t>
            </a:r>
            <a:r>
              <a:rPr lang="en-US" altLang="ko-KR" sz="1200" dirty="0" err="1" smtClean="0"/>
              <a:t>num_layer</a:t>
            </a:r>
            <a:r>
              <a:rPr lang="en-US" altLang="ko-KR" sz="1200" dirty="0" smtClean="0"/>
              <a:t> : </a:t>
            </a:r>
            <a:r>
              <a:rPr lang="ko-KR" altLang="en-US" sz="1200" dirty="0" smtClean="0"/>
              <a:t>층</a:t>
            </a:r>
            <a:endParaRPr lang="en-US" altLang="ko-KR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/>
              <a:t>net-&gt; </a:t>
            </a:r>
            <a:r>
              <a:rPr lang="en-US" altLang="ko-KR" sz="1200" dirty="0" err="1" smtClean="0"/>
              <a:t>num_units</a:t>
            </a:r>
            <a:r>
              <a:rPr lang="en-US" altLang="ko-KR" sz="1200" dirty="0" smtClean="0"/>
              <a:t>[layer]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각 층의</a:t>
            </a:r>
            <a:r>
              <a:rPr lang="en-US" altLang="ko-KR" sz="1200" dirty="0" smtClean="0"/>
              <a:t> </a:t>
            </a:r>
            <a:r>
              <a:rPr lang="ko-KR" altLang="en-US" sz="1200" dirty="0" err="1" smtClean="0"/>
              <a:t>노드의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갯수</a:t>
            </a:r>
            <a:endParaRPr lang="en-US" altLang="ko-KR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err="1" smtClean="0"/>
              <a:t>num_weight</a:t>
            </a:r>
            <a:r>
              <a:rPr lang="en-US" altLang="ko-KR" sz="1200" dirty="0" smtClean="0"/>
              <a:t> : </a:t>
            </a:r>
            <a:r>
              <a:rPr lang="en-US" altLang="ko-KR" sz="1200" dirty="0"/>
              <a:t>net-&gt;</a:t>
            </a:r>
            <a:r>
              <a:rPr lang="en-US" altLang="ko-KR" sz="1200" dirty="0" err="1"/>
              <a:t>num_units</a:t>
            </a:r>
            <a:r>
              <a:rPr lang="en-US" altLang="ko-KR" sz="1200" dirty="0"/>
              <a:t>[</a:t>
            </a:r>
            <a:r>
              <a:rPr lang="en-US" altLang="ko-KR" sz="1200" dirty="0" err="1"/>
              <a:t>i</a:t>
            </a:r>
            <a:r>
              <a:rPr lang="en-US" altLang="ko-KR" sz="1200" dirty="0"/>
              <a:t>]*net&gt;</a:t>
            </a:r>
            <a:r>
              <a:rPr lang="en-US" altLang="ko-KR" sz="1200" dirty="0" err="1"/>
              <a:t>num_units</a:t>
            </a:r>
            <a:r>
              <a:rPr lang="en-US" altLang="ko-KR" sz="1200" dirty="0"/>
              <a:t>[+1</a:t>
            </a:r>
            <a:r>
              <a:rPr lang="en-US" altLang="ko-KR" sz="1200" dirty="0" smtClean="0"/>
              <a:t>]</a:t>
            </a:r>
            <a:endParaRPr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/>
              <a:t>net-&gt; </a:t>
            </a:r>
            <a:r>
              <a:rPr lang="en-US" altLang="ko-KR" sz="1200" dirty="0" smtClean="0"/>
              <a:t>weight[layer-1][</a:t>
            </a:r>
            <a:r>
              <a:rPr lang="en-US" altLang="ko-KR" sz="1200" dirty="0" err="1" smtClean="0"/>
              <a:t>num_weight</a:t>
            </a:r>
            <a:r>
              <a:rPr lang="en-US" altLang="ko-KR" sz="1200" dirty="0" smtClean="0"/>
              <a:t>] : </a:t>
            </a:r>
            <a:r>
              <a:rPr lang="ko-KR" altLang="en-US" sz="1200" dirty="0" err="1" smtClean="0"/>
              <a:t>웨이트</a:t>
            </a:r>
            <a:r>
              <a:rPr lang="ko-KR" altLang="en-US" sz="1200" dirty="0" smtClean="0"/>
              <a:t> 변수 </a:t>
            </a:r>
            <a:endParaRPr lang="en-US" altLang="ko-KR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/>
              <a:t>n</a:t>
            </a:r>
            <a:r>
              <a:rPr lang="en-US" altLang="ko-KR" sz="1200" dirty="0" smtClean="0"/>
              <a:t>et-&gt;</a:t>
            </a:r>
            <a:r>
              <a:rPr lang="en-US" altLang="ko-KR" sz="1200" dirty="0"/>
              <a:t>bias[layer-1] [</a:t>
            </a:r>
            <a:r>
              <a:rPr lang="en-US" altLang="ko-KR" sz="1200" dirty="0" err="1"/>
              <a:t>num_weight</a:t>
            </a:r>
            <a:r>
              <a:rPr lang="en-US" altLang="ko-KR" sz="1200" dirty="0"/>
              <a:t>] : </a:t>
            </a:r>
            <a:r>
              <a:rPr lang="ko-KR" altLang="en-US" sz="1200" dirty="0" smtClean="0"/>
              <a:t>바이어스 관련 변수</a:t>
            </a:r>
            <a:endParaRPr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/>
              <a:t>n</a:t>
            </a:r>
            <a:r>
              <a:rPr lang="en-US" altLang="ko-KR" sz="1200" dirty="0" smtClean="0"/>
              <a:t>et-&gt;</a:t>
            </a:r>
            <a:r>
              <a:rPr lang="en-US" altLang="ko-KR" sz="1200" dirty="0" err="1" smtClean="0"/>
              <a:t>weightsum</a:t>
            </a:r>
            <a:r>
              <a:rPr lang="en-US" altLang="ko-KR" sz="1200" dirty="0" smtClean="0"/>
              <a:t> : </a:t>
            </a:r>
            <a:r>
              <a:rPr lang="ko-KR" altLang="en-US" sz="1200" dirty="0" err="1" smtClean="0"/>
              <a:t>웨이트</a:t>
            </a:r>
            <a:r>
              <a:rPr lang="ko-KR" altLang="en-US" sz="1200" dirty="0" smtClean="0"/>
              <a:t> 합</a:t>
            </a:r>
            <a:endParaRPr lang="ko-KR" altLang="en-US" sz="1200" dirty="0"/>
          </a:p>
        </p:txBody>
      </p:sp>
      <p:sp>
        <p:nvSpPr>
          <p:cNvPr id="205" name="직사각형 204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6" name="슬라이드 번호 개체 틀 16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84565DC-9204-4182-9766-B61CED6E64EF}" type="slidenum">
              <a:rPr lang="ko-KR" altLang="en-US" smtClean="0"/>
              <a:pPr/>
              <a:t>5</a:t>
            </a:fld>
            <a:endParaRPr lang="ko-KR" altLang="en-US"/>
          </a:p>
        </p:txBody>
      </p:sp>
      <p:grpSp>
        <p:nvGrpSpPr>
          <p:cNvPr id="325" name="그룹 15"/>
          <p:cNvGrpSpPr/>
          <p:nvPr/>
        </p:nvGrpSpPr>
        <p:grpSpPr>
          <a:xfrm>
            <a:off x="3824659" y="3739759"/>
            <a:ext cx="5427861" cy="2585668"/>
            <a:chOff x="-2143988" y="851685"/>
            <a:chExt cx="10441669" cy="4622753"/>
          </a:xfrm>
        </p:grpSpPr>
        <p:grpSp>
          <p:nvGrpSpPr>
            <p:cNvPr id="326" name="그룹 26"/>
            <p:cNvGrpSpPr/>
            <p:nvPr/>
          </p:nvGrpSpPr>
          <p:grpSpPr>
            <a:xfrm>
              <a:off x="847975" y="908720"/>
              <a:ext cx="2168596" cy="2447091"/>
              <a:chOff x="5223221" y="888364"/>
              <a:chExt cx="2628143" cy="3249612"/>
            </a:xfrm>
          </p:grpSpPr>
          <p:sp>
            <p:nvSpPr>
              <p:cNvPr id="396" name="타원 395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97" name="타원 396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98" name="타원 397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99" name="타원 398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00" name="타원 399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01" name="타원 400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02" name="타원 401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03" name="직선 연결선 402"/>
              <p:cNvCxnSpPr>
                <a:stCxn id="396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4" name="직선 연결선 403"/>
              <p:cNvCxnSpPr>
                <a:stCxn id="396" idx="4"/>
                <a:endCxn id="398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5" name="직선 연결선 404"/>
              <p:cNvCxnSpPr>
                <a:stCxn id="396" idx="4"/>
                <a:endCxn id="399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6" name="직선 연결선 405"/>
              <p:cNvCxnSpPr>
                <a:stCxn id="397" idx="4"/>
                <a:endCxn id="400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7" name="직선 연결선 406"/>
              <p:cNvCxnSpPr>
                <a:stCxn id="398" idx="4"/>
                <a:endCxn id="401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직선 연결선 407"/>
              <p:cNvCxnSpPr>
                <a:stCxn id="399" idx="4"/>
                <a:endCxn id="402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9" name="직선 연결선 408"/>
              <p:cNvCxnSpPr>
                <a:stCxn id="397" idx="4"/>
                <a:endCxn id="401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0" name="직선 연결선 409"/>
              <p:cNvCxnSpPr>
                <a:stCxn id="397" idx="4"/>
                <a:endCxn id="402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직선 연결선 410"/>
              <p:cNvCxnSpPr>
                <a:stCxn id="398" idx="4"/>
                <a:endCxn id="400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2" name="직선 연결선 411"/>
              <p:cNvCxnSpPr>
                <a:stCxn id="398" idx="4"/>
                <a:endCxn id="402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3" name="직선 연결선 412"/>
              <p:cNvCxnSpPr>
                <a:stCxn id="399" idx="4"/>
                <a:endCxn id="400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4" name="직선 연결선 413"/>
              <p:cNvCxnSpPr>
                <a:stCxn id="399" idx="4"/>
                <a:endCxn id="401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5" name="직선 연결선 414"/>
              <p:cNvCxnSpPr>
                <a:stCxn id="399" idx="4"/>
                <a:endCxn id="402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직선 연결선 415"/>
              <p:cNvCxnSpPr>
                <a:stCxn id="402" idx="4"/>
              </p:cNvCxnSpPr>
              <p:nvPr/>
            </p:nvCxnSpPr>
            <p:spPr>
              <a:xfrm flipH="1">
                <a:off x="6401264" y="3535730"/>
                <a:ext cx="1162069" cy="589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7" name="직선 연결선 416"/>
              <p:cNvCxnSpPr>
                <a:stCxn id="401" idx="4"/>
                <a:endCxn id="357" idx="0"/>
              </p:cNvCxnSpPr>
              <p:nvPr/>
            </p:nvCxnSpPr>
            <p:spPr>
              <a:xfrm flipH="1">
                <a:off x="5556407" y="3543326"/>
                <a:ext cx="844854" cy="59465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8" name="직선 연결선 417"/>
              <p:cNvCxnSpPr>
                <a:stCxn id="400" idx="4"/>
                <a:endCxn id="358" idx="0"/>
              </p:cNvCxnSpPr>
              <p:nvPr/>
            </p:nvCxnSpPr>
            <p:spPr>
              <a:xfrm>
                <a:off x="5511254" y="3535730"/>
                <a:ext cx="90497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9" name="직선 연결선 418"/>
              <p:cNvCxnSpPr>
                <a:endCxn id="359" idx="0"/>
              </p:cNvCxnSpPr>
              <p:nvPr/>
            </p:nvCxnSpPr>
            <p:spPr>
              <a:xfrm>
                <a:off x="6416669" y="3535730"/>
                <a:ext cx="109719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직선 연결선 419"/>
              <p:cNvCxnSpPr>
                <a:endCxn id="357" idx="0"/>
              </p:cNvCxnSpPr>
              <p:nvPr/>
            </p:nvCxnSpPr>
            <p:spPr>
              <a:xfrm>
                <a:off x="5546611" y="3543326"/>
                <a:ext cx="9796" cy="5946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1" name="직선 연결선 420"/>
              <p:cNvCxnSpPr>
                <a:stCxn id="400" idx="4"/>
                <a:endCxn id="359" idx="0"/>
              </p:cNvCxnSpPr>
              <p:nvPr/>
            </p:nvCxnSpPr>
            <p:spPr>
              <a:xfrm>
                <a:off x="5511254" y="3535730"/>
                <a:ext cx="2002608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2" name="직선 연결선 421"/>
              <p:cNvCxnSpPr>
                <a:stCxn id="402" idx="4"/>
                <a:endCxn id="357" idx="0"/>
              </p:cNvCxnSpPr>
              <p:nvPr/>
            </p:nvCxnSpPr>
            <p:spPr>
              <a:xfrm flipH="1">
                <a:off x="5556407" y="3535730"/>
                <a:ext cx="2006926" cy="6022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3" name="직선 연결선 422"/>
              <p:cNvCxnSpPr>
                <a:stCxn id="401" idx="4"/>
                <a:endCxn id="358" idx="0"/>
              </p:cNvCxnSpPr>
              <p:nvPr/>
            </p:nvCxnSpPr>
            <p:spPr>
              <a:xfrm>
                <a:off x="6401261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직선 연결선 423"/>
              <p:cNvCxnSpPr/>
              <p:nvPr/>
            </p:nvCxnSpPr>
            <p:spPr>
              <a:xfrm>
                <a:off x="7563333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7" name="그룹 7"/>
            <p:cNvGrpSpPr/>
            <p:nvPr/>
          </p:nvGrpSpPr>
          <p:grpSpPr>
            <a:xfrm>
              <a:off x="-1404803" y="1870033"/>
              <a:ext cx="4947436" cy="3575609"/>
              <a:chOff x="-1475406" y="1352648"/>
              <a:chExt cx="5183310" cy="4645014"/>
            </a:xfrm>
          </p:grpSpPr>
          <p:sp>
            <p:nvSpPr>
              <p:cNvPr id="345" name="타원 344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46" name="타원 345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47" name="타원 346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48" name="직선 연결선 347"/>
              <p:cNvCxnSpPr>
                <a:endCxn id="345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9" name="직선 연결선 348"/>
              <p:cNvCxnSpPr>
                <a:endCxn id="347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0" name="직선 연결선 349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1" name="직선 연결선 350"/>
              <p:cNvCxnSpPr/>
              <p:nvPr/>
            </p:nvCxnSpPr>
            <p:spPr>
              <a:xfrm>
                <a:off x="708515" y="4869159"/>
                <a:ext cx="744396" cy="4804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2" name="직선 연결선 351"/>
              <p:cNvCxnSpPr>
                <a:endCxn id="346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3" name="직선 연결선 352"/>
              <p:cNvCxnSpPr>
                <a:endCxn id="345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4" name="직선 연결선 353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5" name="직선 연결선 354"/>
              <p:cNvCxnSpPr>
                <a:endCxn id="345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6" name="직선 화살표 연결선 355"/>
              <p:cNvCxnSpPr>
                <a:endCxn id="347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7" name="타원 356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8" name="타원 357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9" name="타원 358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60" name="타원 359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61" name="타원 360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62" name="타원 361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63" name="직선 연결선 362"/>
              <p:cNvCxnSpPr>
                <a:stCxn id="357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직선 연결선 363"/>
              <p:cNvCxnSpPr>
                <a:stCxn id="358" idx="4"/>
                <a:endCxn id="361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5" name="직선 연결선 364"/>
              <p:cNvCxnSpPr>
                <a:stCxn id="359" idx="4"/>
                <a:endCxn id="362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6" name="직선 연결선 365"/>
              <p:cNvCxnSpPr>
                <a:stCxn id="357" idx="4"/>
                <a:endCxn id="361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7" name="직선 연결선 366"/>
              <p:cNvCxnSpPr>
                <a:stCxn id="357" idx="4"/>
                <a:endCxn id="362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8" name="직선 연결선 367"/>
              <p:cNvCxnSpPr>
                <a:stCxn id="358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9" name="직선 연결선 368"/>
              <p:cNvCxnSpPr>
                <a:stCxn id="358" idx="4"/>
                <a:endCxn id="362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직선 연결선 369"/>
              <p:cNvCxnSpPr>
                <a:stCxn id="359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직선 연결선 370"/>
              <p:cNvCxnSpPr>
                <a:stCxn id="359" idx="4"/>
                <a:endCxn id="361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2" name="직선 연결선 371"/>
              <p:cNvCxnSpPr>
                <a:stCxn id="359" idx="4"/>
                <a:endCxn id="362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3" name="타원 372"/>
              <p:cNvSpPr/>
              <p:nvPr/>
            </p:nvSpPr>
            <p:spPr>
              <a:xfrm>
                <a:off x="2041329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4" name="타원 373"/>
              <p:cNvSpPr/>
              <p:nvPr/>
            </p:nvSpPr>
            <p:spPr>
              <a:xfrm>
                <a:off x="2058666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5" name="타원 374"/>
              <p:cNvSpPr/>
              <p:nvPr/>
            </p:nvSpPr>
            <p:spPr>
              <a:xfrm>
                <a:off x="-1475406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6" name="타원 375"/>
              <p:cNvSpPr/>
              <p:nvPr/>
            </p:nvSpPr>
            <p:spPr>
              <a:xfrm>
                <a:off x="-1073187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7" name="타원 376"/>
              <p:cNvSpPr/>
              <p:nvPr/>
            </p:nvSpPr>
            <p:spPr>
              <a:xfrm>
                <a:off x="-670968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8" name="타원 377"/>
              <p:cNvSpPr/>
              <p:nvPr/>
            </p:nvSpPr>
            <p:spPr>
              <a:xfrm>
                <a:off x="-268749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9" name="타원 378"/>
              <p:cNvSpPr/>
              <p:nvPr/>
            </p:nvSpPr>
            <p:spPr>
              <a:xfrm>
                <a:off x="-115363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0" name="타원 379"/>
              <p:cNvSpPr/>
              <p:nvPr/>
            </p:nvSpPr>
            <p:spPr>
              <a:xfrm>
                <a:off x="-670968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1" name="타원 380"/>
              <p:cNvSpPr/>
              <p:nvPr/>
            </p:nvSpPr>
            <p:spPr>
              <a:xfrm>
                <a:off x="-10786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2" name="타원 381"/>
              <p:cNvSpPr/>
              <p:nvPr/>
            </p:nvSpPr>
            <p:spPr>
              <a:xfrm>
                <a:off x="5302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3" name="타원 382"/>
              <p:cNvSpPr/>
              <p:nvPr/>
            </p:nvSpPr>
            <p:spPr>
              <a:xfrm>
                <a:off x="-349193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4" name="타원 383"/>
              <p:cNvSpPr/>
              <p:nvPr/>
            </p:nvSpPr>
            <p:spPr>
              <a:xfrm>
                <a:off x="-76017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5" name="타원 384"/>
              <p:cNvSpPr/>
              <p:nvPr/>
            </p:nvSpPr>
            <p:spPr>
              <a:xfrm>
                <a:off x="294358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6" name="타원 385"/>
              <p:cNvSpPr/>
              <p:nvPr/>
            </p:nvSpPr>
            <p:spPr>
              <a:xfrm>
                <a:off x="-129193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7" name="타원 386"/>
              <p:cNvSpPr/>
              <p:nvPr/>
            </p:nvSpPr>
            <p:spPr>
              <a:xfrm>
                <a:off x="-583919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8" name="타원 387"/>
              <p:cNvSpPr/>
              <p:nvPr/>
            </p:nvSpPr>
            <p:spPr>
              <a:xfrm>
                <a:off x="-107861" y="1352648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89" name="직선 연결선 388"/>
              <p:cNvCxnSpPr>
                <a:stCxn id="357" idx="4"/>
                <a:endCxn id="374" idx="0"/>
              </p:cNvCxnSpPr>
              <p:nvPr/>
            </p:nvCxnSpPr>
            <p:spPr>
              <a:xfrm>
                <a:off x="1172808" y="3930868"/>
                <a:ext cx="1173889" cy="3309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0" name="직선 연결선 389"/>
              <p:cNvCxnSpPr>
                <a:endCxn id="374" idx="7"/>
              </p:cNvCxnSpPr>
              <p:nvPr/>
            </p:nvCxnSpPr>
            <p:spPr>
              <a:xfrm>
                <a:off x="1865337" y="3930868"/>
                <a:ext cx="685029" cy="42584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1" name="직선 연결선 390"/>
              <p:cNvCxnSpPr>
                <a:stCxn id="359" idx="4"/>
                <a:endCxn id="374" idx="0"/>
              </p:cNvCxnSpPr>
              <p:nvPr/>
            </p:nvCxnSpPr>
            <p:spPr>
              <a:xfrm flipH="1">
                <a:off x="2346698" y="3924116"/>
                <a:ext cx="518298" cy="3376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직선 연결선 391"/>
              <p:cNvCxnSpPr>
                <a:stCxn id="360" idx="4"/>
                <a:endCxn id="373" idx="0"/>
              </p:cNvCxnSpPr>
              <p:nvPr/>
            </p:nvCxnSpPr>
            <p:spPr>
              <a:xfrm>
                <a:off x="729701" y="4889516"/>
                <a:ext cx="1599660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3" name="직선 연결선 392"/>
              <p:cNvCxnSpPr>
                <a:stCxn id="361" idx="4"/>
                <a:endCxn id="373" idx="0"/>
              </p:cNvCxnSpPr>
              <p:nvPr/>
            </p:nvCxnSpPr>
            <p:spPr>
              <a:xfrm>
                <a:off x="1550850" y="4909872"/>
                <a:ext cx="778511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4" name="직선 연결선 393"/>
              <p:cNvCxnSpPr>
                <a:stCxn id="374" idx="4"/>
                <a:endCxn id="373" idx="0"/>
              </p:cNvCxnSpPr>
              <p:nvPr/>
            </p:nvCxnSpPr>
            <p:spPr>
              <a:xfrm flipH="1">
                <a:off x="2329361" y="4909872"/>
                <a:ext cx="17336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5" name="직선 연결선 394"/>
              <p:cNvCxnSpPr>
                <a:stCxn id="362" idx="4"/>
                <a:endCxn id="373" idx="0"/>
              </p:cNvCxnSpPr>
              <p:nvPr/>
            </p:nvCxnSpPr>
            <p:spPr>
              <a:xfrm flipH="1">
                <a:off x="2329361" y="4889516"/>
                <a:ext cx="939699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8" name="TextBox 327"/>
            <p:cNvSpPr txBox="1"/>
            <p:nvPr/>
          </p:nvSpPr>
          <p:spPr>
            <a:xfrm>
              <a:off x="3423428" y="4032117"/>
              <a:ext cx="4065309" cy="605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 smtClean="0"/>
                <a:t>Num_Layer</a:t>
              </a:r>
              <a:r>
                <a:rPr lang="en-US" altLang="ko-KR" sz="800" dirty="0" smtClean="0"/>
                <a:t>[1] </a:t>
              </a:r>
              <a:r>
                <a:rPr lang="en-US" altLang="ko-KR" sz="800" dirty="0"/>
                <a:t>/ </a:t>
              </a:r>
              <a:endParaRPr lang="en-US" altLang="ko-KR" sz="800" dirty="0" smtClean="0"/>
            </a:p>
            <a:p>
              <a:r>
                <a:rPr lang="en-US" altLang="ko-KR" sz="800" dirty="0" smtClean="0"/>
                <a:t>activation[1]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delta[1]</a:t>
              </a:r>
              <a:r>
                <a:rPr lang="en-US" altLang="ko-KR" sz="800" dirty="0"/>
                <a:t> </a:t>
              </a:r>
              <a:r>
                <a:rPr lang="en-US" altLang="ko-KR" sz="800" dirty="0" smtClean="0"/>
                <a:t>]</a:t>
              </a:r>
              <a:endParaRPr lang="ko-KR" altLang="en-US" sz="800" dirty="0"/>
            </a:p>
          </p:txBody>
        </p:sp>
        <p:sp>
          <p:nvSpPr>
            <p:cNvPr id="329" name="TextBox 328"/>
            <p:cNvSpPr txBox="1"/>
            <p:nvPr/>
          </p:nvSpPr>
          <p:spPr>
            <a:xfrm>
              <a:off x="3048905" y="3325354"/>
              <a:ext cx="3996216" cy="605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 smtClean="0"/>
                <a:t>Num_Layer</a:t>
              </a:r>
              <a:r>
                <a:rPr lang="en-US" altLang="ko-KR" sz="800" dirty="0" smtClean="0"/>
                <a:t>[2] / </a:t>
              </a:r>
            </a:p>
            <a:p>
              <a:r>
                <a:rPr lang="en-US" altLang="ko-KR" sz="800" dirty="0" smtClean="0"/>
                <a:t>activation[2]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delta[2]</a:t>
              </a:r>
              <a:endParaRPr lang="ko-KR" altLang="en-US" sz="800" dirty="0"/>
            </a:p>
          </p:txBody>
        </p:sp>
        <p:sp>
          <p:nvSpPr>
            <p:cNvPr id="330" name="TextBox 329"/>
            <p:cNvSpPr txBox="1"/>
            <p:nvPr/>
          </p:nvSpPr>
          <p:spPr>
            <a:xfrm>
              <a:off x="3012609" y="2500798"/>
              <a:ext cx="4697486" cy="605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 smtClean="0"/>
                <a:t>Num_Layer</a:t>
              </a:r>
              <a:r>
                <a:rPr lang="en-US" altLang="ko-KR" sz="800" dirty="0" smtClean="0"/>
                <a:t>[</a:t>
              </a:r>
              <a:r>
                <a:rPr lang="en-US" altLang="ko-KR" sz="800" dirty="0" smtClean="0"/>
                <a:t>3] / </a:t>
              </a:r>
            </a:p>
            <a:p>
              <a:r>
                <a:rPr lang="en-US" altLang="ko-KR" sz="800" dirty="0" smtClean="0"/>
                <a:t>activation[3]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delta[3]</a:t>
              </a:r>
              <a:endParaRPr lang="ko-KR" altLang="en-US" sz="800" dirty="0"/>
            </a:p>
          </p:txBody>
        </p:sp>
        <p:sp>
          <p:nvSpPr>
            <p:cNvPr id="331" name="TextBox 330"/>
            <p:cNvSpPr txBox="1"/>
            <p:nvPr/>
          </p:nvSpPr>
          <p:spPr>
            <a:xfrm>
              <a:off x="3552669" y="4869159"/>
              <a:ext cx="3936068" cy="605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 smtClean="0"/>
                <a:t>Num_Layer</a:t>
              </a:r>
              <a:r>
                <a:rPr lang="en-US" altLang="ko-KR" sz="800" dirty="0" smtClean="0"/>
                <a:t>[0] / </a:t>
              </a:r>
            </a:p>
            <a:p>
              <a:r>
                <a:rPr lang="en-US" altLang="ko-KR" sz="800" dirty="0"/>
                <a:t>activation[0] / </a:t>
              </a:r>
              <a:r>
                <a:rPr lang="en-US" altLang="ko-KR" sz="800" dirty="0" smtClean="0"/>
                <a:t>delta[0]</a:t>
              </a:r>
              <a:endParaRPr lang="ko-KR" altLang="en-US" sz="800" dirty="0"/>
            </a:p>
          </p:txBody>
        </p:sp>
        <p:sp>
          <p:nvSpPr>
            <p:cNvPr id="332" name="TextBox 331"/>
            <p:cNvSpPr txBox="1"/>
            <p:nvPr/>
          </p:nvSpPr>
          <p:spPr>
            <a:xfrm>
              <a:off x="2992783" y="1558447"/>
              <a:ext cx="3504099" cy="825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 / a</a:t>
              </a:r>
            </a:p>
            <a:p>
              <a:r>
                <a:rPr lang="en-US" altLang="ko-KR" sz="800" dirty="0" err="1" smtClean="0"/>
                <a:t>Num_Layer</a:t>
              </a:r>
              <a:r>
                <a:rPr lang="en-US" altLang="ko-KR" sz="800" dirty="0" smtClean="0"/>
                <a:t>[4] / activation[4] / delta[4]</a:t>
              </a:r>
              <a:endParaRPr lang="en-US" altLang="ko-KR" sz="800" dirty="0"/>
            </a:p>
          </p:txBody>
        </p:sp>
        <p:sp>
          <p:nvSpPr>
            <p:cNvPr id="333" name="TextBox 332"/>
            <p:cNvSpPr txBox="1"/>
            <p:nvPr/>
          </p:nvSpPr>
          <p:spPr>
            <a:xfrm>
              <a:off x="2390861" y="851685"/>
              <a:ext cx="3296947" cy="825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Units1 / a1</a:t>
              </a:r>
            </a:p>
            <a:p>
              <a:r>
                <a:rPr lang="en-US" altLang="ko-KR" sz="800" dirty="0" err="1" smtClean="0"/>
                <a:t>Num_Layer</a:t>
              </a:r>
              <a:r>
                <a:rPr lang="en-US" altLang="ko-KR" sz="800" dirty="0" smtClean="0"/>
                <a:t>[5] / activation[5] / delta[5] </a:t>
              </a:r>
              <a:endParaRPr lang="ko-KR" altLang="en-US" sz="800" dirty="0"/>
            </a:p>
          </p:txBody>
        </p:sp>
        <p:sp>
          <p:nvSpPr>
            <p:cNvPr id="334" name="TextBox 333"/>
            <p:cNvSpPr txBox="1"/>
            <p:nvPr/>
          </p:nvSpPr>
          <p:spPr>
            <a:xfrm>
              <a:off x="5415842" y="4628388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Weight[0]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[1]</a:t>
              </a:r>
              <a:endParaRPr lang="ko-KR" altLang="en-US" sz="800" dirty="0"/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5381455" y="3812652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Weight[1]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[2]</a:t>
              </a:r>
              <a:endParaRPr lang="ko-KR" altLang="en-US" sz="800" dirty="0"/>
            </a:p>
          </p:txBody>
        </p:sp>
        <p:sp>
          <p:nvSpPr>
            <p:cNvPr id="336" name="TextBox 335"/>
            <p:cNvSpPr txBox="1"/>
            <p:nvPr/>
          </p:nvSpPr>
          <p:spPr>
            <a:xfrm>
              <a:off x="5415842" y="29984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Weight[2]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[3]</a:t>
              </a:r>
              <a:endParaRPr lang="ko-KR" altLang="en-US" sz="800" dirty="0"/>
            </a:p>
          </p:txBody>
        </p:sp>
        <p:sp>
          <p:nvSpPr>
            <p:cNvPr id="337" name="TextBox 336"/>
            <p:cNvSpPr txBox="1"/>
            <p:nvPr/>
          </p:nvSpPr>
          <p:spPr>
            <a:xfrm>
              <a:off x="5415842" y="2203624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Weight[3]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[4]</a:t>
              </a:r>
              <a:endParaRPr lang="ko-KR" altLang="en-US" sz="800" dirty="0"/>
            </a:p>
          </p:txBody>
        </p:sp>
        <p:sp>
          <p:nvSpPr>
            <p:cNvPr id="338" name="TextBox 337"/>
            <p:cNvSpPr txBox="1"/>
            <p:nvPr/>
          </p:nvSpPr>
          <p:spPr>
            <a:xfrm>
              <a:off x="5415842" y="14018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Weight[4] </a:t>
              </a:r>
              <a:r>
                <a:rPr lang="en-US" altLang="ko-KR" sz="800" dirty="0"/>
                <a:t>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[5]</a:t>
              </a:r>
              <a:endParaRPr lang="ko-KR" altLang="en-US" sz="800" dirty="0"/>
            </a:p>
          </p:txBody>
        </p:sp>
        <p:sp>
          <p:nvSpPr>
            <p:cNvPr id="339" name="TextBox 338"/>
            <p:cNvSpPr txBox="1"/>
            <p:nvPr/>
          </p:nvSpPr>
          <p:spPr>
            <a:xfrm>
              <a:off x="-1027336" y="1773302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Bias[4]</a:t>
              </a:r>
              <a:endParaRPr lang="ko-KR" altLang="en-US" sz="800" dirty="0"/>
            </a:p>
          </p:txBody>
        </p:sp>
        <p:sp>
          <p:nvSpPr>
            <p:cNvPr id="340" name="TextBox 339"/>
            <p:cNvSpPr txBox="1"/>
            <p:nvPr/>
          </p:nvSpPr>
          <p:spPr>
            <a:xfrm>
              <a:off x="-1510256" y="2480065"/>
              <a:ext cx="1096085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bias[3]</a:t>
              </a:r>
              <a:endParaRPr lang="ko-KR" altLang="en-US" sz="800" dirty="0"/>
            </a:p>
          </p:txBody>
        </p:sp>
        <p:sp>
          <p:nvSpPr>
            <p:cNvPr id="341" name="TextBox 340"/>
            <p:cNvSpPr txBox="1"/>
            <p:nvPr/>
          </p:nvSpPr>
          <p:spPr>
            <a:xfrm>
              <a:off x="-1530257" y="3422415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bias[2]</a:t>
              </a:r>
              <a:endParaRPr lang="ko-KR" altLang="en-US" sz="800" dirty="0"/>
            </a:p>
          </p:txBody>
        </p:sp>
        <p:sp>
          <p:nvSpPr>
            <p:cNvPr id="342" name="TextBox 341"/>
            <p:cNvSpPr txBox="1"/>
            <p:nvPr/>
          </p:nvSpPr>
          <p:spPr>
            <a:xfrm>
              <a:off x="-1890495" y="4247920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bias[1]</a:t>
              </a:r>
              <a:endParaRPr lang="ko-KR" altLang="en-US" sz="800" dirty="0"/>
            </a:p>
          </p:txBody>
        </p:sp>
        <p:sp>
          <p:nvSpPr>
            <p:cNvPr id="343" name="TextBox 342"/>
            <p:cNvSpPr txBox="1"/>
            <p:nvPr/>
          </p:nvSpPr>
          <p:spPr>
            <a:xfrm>
              <a:off x="-2143988" y="5035216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bias[0]</a:t>
              </a:r>
              <a:endParaRPr lang="ko-KR" altLang="en-US" sz="800" dirty="0"/>
            </a:p>
          </p:txBody>
        </p:sp>
      </p:grpSp>
      <p:cxnSp>
        <p:nvCxnSpPr>
          <p:cNvPr id="426" name="직선 연결선 425"/>
          <p:cNvCxnSpPr>
            <a:stCxn id="397" idx="2"/>
            <a:endCxn id="387" idx="0"/>
          </p:cNvCxnSpPr>
          <p:nvPr/>
        </p:nvCxnSpPr>
        <p:spPr>
          <a:xfrm flipH="1">
            <a:off x="4738691" y="4346469"/>
            <a:ext cx="737323" cy="33543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직선 연결선 430"/>
          <p:cNvCxnSpPr>
            <a:stCxn id="396" idx="2"/>
            <a:endCxn id="388" idx="0"/>
          </p:cNvCxnSpPr>
          <p:nvPr/>
        </p:nvCxnSpPr>
        <p:spPr>
          <a:xfrm flipH="1">
            <a:off x="4974898" y="3908146"/>
            <a:ext cx="875930" cy="40121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직선 연결선 433"/>
          <p:cNvCxnSpPr>
            <a:stCxn id="398" idx="2"/>
          </p:cNvCxnSpPr>
          <p:nvPr/>
        </p:nvCxnSpPr>
        <p:spPr>
          <a:xfrm flipH="1">
            <a:off x="4967273" y="4343625"/>
            <a:ext cx="827567" cy="33827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직선 연결선 435"/>
          <p:cNvCxnSpPr>
            <a:stCxn id="399" idx="2"/>
          </p:cNvCxnSpPr>
          <p:nvPr/>
        </p:nvCxnSpPr>
        <p:spPr>
          <a:xfrm flipH="1">
            <a:off x="5181546" y="4343625"/>
            <a:ext cx="1020302" cy="33827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직선 연결선 437"/>
          <p:cNvCxnSpPr>
            <a:stCxn id="400" idx="2"/>
            <a:endCxn id="384" idx="0"/>
          </p:cNvCxnSpPr>
          <p:nvPr/>
        </p:nvCxnSpPr>
        <p:spPr>
          <a:xfrm flipH="1">
            <a:off x="4651237" y="4750254"/>
            <a:ext cx="728725" cy="45501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직선 연결선 441"/>
          <p:cNvCxnSpPr>
            <a:stCxn id="401" idx="2"/>
          </p:cNvCxnSpPr>
          <p:nvPr/>
        </p:nvCxnSpPr>
        <p:spPr>
          <a:xfrm flipH="1">
            <a:off x="4887938" y="4753453"/>
            <a:ext cx="873777" cy="45181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직선 연결선 443"/>
          <p:cNvCxnSpPr>
            <a:stCxn id="402" idx="2"/>
          </p:cNvCxnSpPr>
          <p:nvPr/>
        </p:nvCxnSpPr>
        <p:spPr>
          <a:xfrm flipH="1">
            <a:off x="5070297" y="4750254"/>
            <a:ext cx="1189868" cy="45501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직선 연결선 445"/>
          <p:cNvCxnSpPr>
            <a:stCxn id="357" idx="2"/>
            <a:endCxn id="379" idx="0"/>
          </p:cNvCxnSpPr>
          <p:nvPr/>
        </p:nvCxnSpPr>
        <p:spPr>
          <a:xfrm flipH="1">
            <a:off x="4456017" y="5279922"/>
            <a:ext cx="923945" cy="35549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9" name="직선 연결선 448"/>
          <p:cNvCxnSpPr>
            <a:stCxn id="358" idx="2"/>
          </p:cNvCxnSpPr>
          <p:nvPr/>
        </p:nvCxnSpPr>
        <p:spPr>
          <a:xfrm flipH="1">
            <a:off x="4704177" y="5277016"/>
            <a:ext cx="1044590" cy="3584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1" name="직선 연결선 450"/>
          <p:cNvCxnSpPr>
            <a:stCxn id="359" idx="2"/>
          </p:cNvCxnSpPr>
          <p:nvPr/>
        </p:nvCxnSpPr>
        <p:spPr>
          <a:xfrm flipH="1">
            <a:off x="4981213" y="5277016"/>
            <a:ext cx="1238365" cy="3584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3" name="직선 연결선 452"/>
          <p:cNvCxnSpPr>
            <a:stCxn id="360" idx="2"/>
            <a:endCxn id="375" idx="0"/>
          </p:cNvCxnSpPr>
          <p:nvPr/>
        </p:nvCxnSpPr>
        <p:spPr>
          <a:xfrm flipH="1">
            <a:off x="4296361" y="5692679"/>
            <a:ext cx="863745" cy="37847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직선 연결선 455"/>
          <p:cNvCxnSpPr>
            <a:endCxn id="376" idx="0"/>
          </p:cNvCxnSpPr>
          <p:nvPr/>
        </p:nvCxnSpPr>
        <p:spPr>
          <a:xfrm flipH="1">
            <a:off x="4495931" y="5687963"/>
            <a:ext cx="1055603" cy="38318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0" name="직선 연결선 459"/>
          <p:cNvCxnSpPr>
            <a:stCxn id="374" idx="2"/>
          </p:cNvCxnSpPr>
          <p:nvPr/>
        </p:nvCxnSpPr>
        <p:spPr>
          <a:xfrm flipH="1">
            <a:off x="4704943" y="5701444"/>
            <a:ext cx="1257470" cy="36970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2" name="직선 연결선 461"/>
          <p:cNvCxnSpPr>
            <a:stCxn id="362" idx="2"/>
          </p:cNvCxnSpPr>
          <p:nvPr/>
        </p:nvCxnSpPr>
        <p:spPr>
          <a:xfrm flipH="1">
            <a:off x="4912811" y="5692679"/>
            <a:ext cx="1507252" cy="37847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396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학습에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802279" y="1802221"/>
            <a:ext cx="17616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Create_network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8" name="TextBox 17"/>
          <p:cNvSpPr txBox="1"/>
          <p:nvPr/>
        </p:nvSpPr>
        <p:spPr>
          <a:xfrm>
            <a:off x="1552927" y="2420888"/>
            <a:ext cx="20829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Input_onetemplete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9" name="TextBox 18"/>
          <p:cNvSpPr txBox="1"/>
          <p:nvPr/>
        </p:nvSpPr>
        <p:spPr>
          <a:xfrm>
            <a:off x="1962888" y="3856692"/>
            <a:ext cx="131296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Give_pattern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0" name="TextBox 19"/>
          <p:cNvSpPr txBox="1"/>
          <p:nvPr/>
        </p:nvSpPr>
        <p:spPr>
          <a:xfrm>
            <a:off x="1732708" y="4432756"/>
            <a:ext cx="190318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Compute_output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1" name="TextBox 20"/>
          <p:cNvSpPr txBox="1"/>
          <p:nvPr/>
        </p:nvSpPr>
        <p:spPr>
          <a:xfrm>
            <a:off x="1907574" y="5008820"/>
            <a:ext cx="165631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Compute_wed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2" name="TextBox 21"/>
          <p:cNvSpPr txBox="1"/>
          <p:nvPr/>
        </p:nvSpPr>
        <p:spPr>
          <a:xfrm>
            <a:off x="1812194" y="5589240"/>
            <a:ext cx="175169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Change_weight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3" name="TextBox 22"/>
          <p:cNvSpPr txBox="1"/>
          <p:nvPr/>
        </p:nvSpPr>
        <p:spPr>
          <a:xfrm>
            <a:off x="1871670" y="6160948"/>
            <a:ext cx="162021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write_network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4" name="직사각형 23"/>
          <p:cNvSpPr/>
          <p:nvPr/>
        </p:nvSpPr>
        <p:spPr>
          <a:xfrm>
            <a:off x="1415792" y="616530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5" name="직사각형 24"/>
          <p:cNvSpPr/>
          <p:nvPr/>
        </p:nvSpPr>
        <p:spPr>
          <a:xfrm>
            <a:off x="1391853" y="558924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6" name="직사각형 25"/>
          <p:cNvSpPr/>
          <p:nvPr/>
        </p:nvSpPr>
        <p:spPr>
          <a:xfrm>
            <a:off x="1391853" y="502155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7" name="직사각형 26"/>
          <p:cNvSpPr/>
          <p:nvPr/>
        </p:nvSpPr>
        <p:spPr>
          <a:xfrm>
            <a:off x="1391853" y="444549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2" name="직사각형 31"/>
          <p:cNvSpPr/>
          <p:nvPr/>
        </p:nvSpPr>
        <p:spPr>
          <a:xfrm>
            <a:off x="1391853" y="3869426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3" name="직사각형 32"/>
          <p:cNvSpPr/>
          <p:nvPr/>
        </p:nvSpPr>
        <p:spPr>
          <a:xfrm>
            <a:off x="1397922" y="24208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4" name="직사각형 33"/>
          <p:cNvSpPr/>
          <p:nvPr/>
        </p:nvSpPr>
        <p:spPr>
          <a:xfrm>
            <a:off x="1397922" y="18377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5" name="아래쪽 화살표 34"/>
          <p:cNvSpPr/>
          <p:nvPr/>
        </p:nvSpPr>
        <p:spPr>
          <a:xfrm>
            <a:off x="2483768" y="530120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6" name="아래쪽 화살표 35"/>
          <p:cNvSpPr/>
          <p:nvPr/>
        </p:nvSpPr>
        <p:spPr>
          <a:xfrm>
            <a:off x="2483768" y="587727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7" name="아래쪽 화살표 36"/>
          <p:cNvSpPr/>
          <p:nvPr/>
        </p:nvSpPr>
        <p:spPr>
          <a:xfrm>
            <a:off x="2483768" y="474779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8" name="아래쪽 화살표 37"/>
          <p:cNvSpPr/>
          <p:nvPr/>
        </p:nvSpPr>
        <p:spPr>
          <a:xfrm>
            <a:off x="2483768" y="417172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9" name="아래쪽 화살표 38"/>
          <p:cNvSpPr/>
          <p:nvPr/>
        </p:nvSpPr>
        <p:spPr>
          <a:xfrm>
            <a:off x="2422001" y="2726754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40" name="아래쪽 화살표 39"/>
          <p:cNvSpPr/>
          <p:nvPr/>
        </p:nvSpPr>
        <p:spPr>
          <a:xfrm>
            <a:off x="2422002" y="2160440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grpSp>
        <p:nvGrpSpPr>
          <p:cNvPr id="8" name="그룹 7"/>
          <p:cNvGrpSpPr/>
          <p:nvPr/>
        </p:nvGrpSpPr>
        <p:grpSpPr>
          <a:xfrm>
            <a:off x="1187624" y="2996952"/>
            <a:ext cx="2655850" cy="3655872"/>
            <a:chOff x="1340086" y="3085496"/>
            <a:chExt cx="2655850" cy="3655872"/>
          </a:xfrm>
        </p:grpSpPr>
        <p:sp>
          <p:nvSpPr>
            <p:cNvPr id="2" name="직사각형 1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1259632" y="3064604"/>
            <a:ext cx="257596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Steps=0 ; steps&lt;loop ; steps++</a:t>
            </a:r>
            <a:endParaRPr lang="ko-KR" altLang="en-US" sz="1300" dirty="0"/>
          </a:p>
        </p:txBody>
      </p:sp>
      <p:grpSp>
        <p:nvGrpSpPr>
          <p:cNvPr id="43" name="그룹 42"/>
          <p:cNvGrpSpPr/>
          <p:nvPr/>
        </p:nvGrpSpPr>
        <p:grpSpPr>
          <a:xfrm>
            <a:off x="1340024" y="3498316"/>
            <a:ext cx="2402341" cy="3104166"/>
            <a:chOff x="1340086" y="3085496"/>
            <a:chExt cx="2655850" cy="3655872"/>
          </a:xfrm>
        </p:grpSpPr>
        <p:sp>
          <p:nvSpPr>
            <p:cNvPr id="44" name="직사각형 43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1661057" y="3498316"/>
            <a:ext cx="17588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j=0 ; j&lt;</a:t>
            </a:r>
            <a:r>
              <a:rPr lang="en-US" altLang="ko-KR" sz="1300" dirty="0" err="1" smtClean="0"/>
              <a:t>ptn_no</a:t>
            </a:r>
            <a:r>
              <a:rPr lang="en-US" altLang="ko-KR" sz="1300" dirty="0" smtClean="0"/>
              <a:t> ;  </a:t>
            </a:r>
            <a:r>
              <a:rPr lang="en-US" altLang="ko-KR" sz="1300" dirty="0" err="1" smtClean="0"/>
              <a:t>j++</a:t>
            </a:r>
            <a:endParaRPr lang="ko-KR" altLang="en-US" sz="1300" dirty="0"/>
          </a:p>
        </p:txBody>
      </p:sp>
      <p:cxnSp>
        <p:nvCxnSpPr>
          <p:cNvPr id="13" name="구부러진 연결선 12"/>
          <p:cNvCxnSpPr/>
          <p:nvPr/>
        </p:nvCxnSpPr>
        <p:spPr>
          <a:xfrm>
            <a:off x="3611957" y="2567083"/>
            <a:ext cx="970731" cy="773373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154023"/>
              </p:ext>
            </p:extLst>
          </p:nvPr>
        </p:nvGraphicFramePr>
        <p:xfrm>
          <a:off x="4690570" y="2402208"/>
          <a:ext cx="2905767" cy="23949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2957"/>
                <a:gridCol w="490601"/>
                <a:gridCol w="504056"/>
                <a:gridCol w="360040"/>
                <a:gridCol w="504056"/>
                <a:gridCol w="504057"/>
              </a:tblGrid>
              <a:tr h="357602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In_no0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In_no1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…….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In_no29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In_no30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576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Pt_no0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X[0][0]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X[0][1]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X[0] [29]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X[0] [30]</a:t>
                      </a:r>
                      <a:endParaRPr lang="ko-KR" altLang="en-US" sz="800" dirty="0"/>
                    </a:p>
                  </a:txBody>
                  <a:tcPr/>
                </a:tc>
              </a:tr>
              <a:tr h="374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Pt_no1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X[1][0]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X[1][1]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X[1]</a:t>
                      </a:r>
                      <a:r>
                        <a:rPr lang="en-US" altLang="ko-KR" sz="800" baseline="0" dirty="0" smtClean="0"/>
                        <a:t> </a:t>
                      </a:r>
                      <a:r>
                        <a:rPr lang="en-US" altLang="ko-KR" sz="800" dirty="0" smtClean="0"/>
                        <a:t>[29]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X[1] [30]</a:t>
                      </a:r>
                      <a:endParaRPr lang="ko-KR" altLang="en-US" sz="800" dirty="0"/>
                    </a:p>
                  </a:txBody>
                  <a:tcPr/>
                </a:tc>
              </a:tr>
              <a:tr h="374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374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Pt_no</a:t>
                      </a:r>
                      <a:endParaRPr lang="ko-KR" altLang="en-US" sz="800" dirty="0" smtClean="0"/>
                    </a:p>
                    <a:p>
                      <a:pPr latinLnBrk="1"/>
                      <a:r>
                        <a:rPr lang="en-US" altLang="ko-KR" sz="800" dirty="0" smtClean="0"/>
                        <a:t>916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X[916][0]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X[916][1]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X[916][29]</a:t>
                      </a:r>
                      <a:endParaRPr lang="ko-KR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X[916] [30]</a:t>
                      </a:r>
                      <a:endParaRPr lang="ko-KR" altLang="en-US" sz="800" dirty="0"/>
                    </a:p>
                  </a:txBody>
                  <a:tcPr/>
                </a:tc>
              </a:tr>
              <a:tr h="3743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Pt_no917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X[917][0]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X[917][1]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X[917][29]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X[917] [30]</a:t>
                      </a:r>
                      <a:endParaRPr lang="ko-KR" altLang="en-US" sz="80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728722" y="2132856"/>
            <a:ext cx="240508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Txt</a:t>
            </a:r>
            <a:r>
              <a:rPr lang="ko-KR" altLang="en-US" sz="1300" dirty="0" smtClean="0"/>
              <a:t>파일 데이터 배열에 넣어줌</a:t>
            </a:r>
            <a:endParaRPr lang="ko-KR" altLang="en-US" sz="1300" dirty="0"/>
          </a:p>
        </p:txBody>
      </p:sp>
      <p:sp>
        <p:nvSpPr>
          <p:cNvPr id="41" name="TextBox 40"/>
          <p:cNvSpPr txBox="1"/>
          <p:nvPr/>
        </p:nvSpPr>
        <p:spPr>
          <a:xfrm>
            <a:off x="4436654" y="241159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x</a:t>
            </a:r>
            <a:endParaRPr lang="ko-KR" alt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924178" y="2449742"/>
            <a:ext cx="29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y</a:t>
            </a:r>
            <a:endParaRPr lang="ko-KR" altLang="en-US" dirty="0"/>
          </a:p>
        </p:txBody>
      </p:sp>
      <p:graphicFrame>
        <p:nvGraphicFramePr>
          <p:cNvPr id="48" name="표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352267"/>
              </p:ext>
            </p:extLst>
          </p:nvPr>
        </p:nvGraphicFramePr>
        <p:xfrm>
          <a:off x="7823772" y="2832173"/>
          <a:ext cx="1068708" cy="19375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9370"/>
                <a:gridCol w="499338"/>
              </a:tblGrid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Pt_no0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Y[0][0]</a:t>
                      </a:r>
                      <a:endParaRPr lang="ko-KR" altLang="en-US" sz="800" dirty="0"/>
                    </a:p>
                  </a:txBody>
                  <a:tcPr/>
                </a:tc>
              </a:tr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Pt_no1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Y[1][0]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……</a:t>
                      </a:r>
                      <a:endParaRPr lang="ko-KR" altLang="en-US" sz="800" dirty="0" smtClean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 smtClean="0"/>
                        <a:t>…….</a:t>
                      </a:r>
                      <a:endParaRPr lang="ko-KR" altLang="en-US" sz="800" dirty="0"/>
                    </a:p>
                  </a:txBody>
                  <a:tcPr/>
                </a:tc>
              </a:tr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Pt_no916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Y[916][0]</a:t>
                      </a:r>
                      <a:endParaRPr lang="ko-KR" altLang="en-US" sz="800" dirty="0" smtClean="0"/>
                    </a:p>
                  </a:txBody>
                  <a:tcPr/>
                </a:tc>
              </a:tr>
              <a:tr h="38751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Pt_no917</a:t>
                      </a:r>
                      <a:endParaRPr lang="ko-KR" altLang="en-US" sz="800" dirty="0" smtClean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Y[917][0]</a:t>
                      </a:r>
                      <a:endParaRPr lang="ko-KR" altLang="en-US" sz="80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24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학습에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70231" y="1802221"/>
            <a:ext cx="17616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Create_network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8" name="TextBox 17"/>
          <p:cNvSpPr txBox="1"/>
          <p:nvPr/>
        </p:nvSpPr>
        <p:spPr>
          <a:xfrm>
            <a:off x="1120879" y="2420888"/>
            <a:ext cx="20829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Input_onetemplete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9" name="TextBox 18"/>
          <p:cNvSpPr txBox="1"/>
          <p:nvPr/>
        </p:nvSpPr>
        <p:spPr>
          <a:xfrm>
            <a:off x="1530840" y="3856692"/>
            <a:ext cx="131296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Give_pattern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0" name="TextBox 19"/>
          <p:cNvSpPr txBox="1"/>
          <p:nvPr/>
        </p:nvSpPr>
        <p:spPr>
          <a:xfrm>
            <a:off x="1300660" y="4432756"/>
            <a:ext cx="190318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Compute_output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1" name="TextBox 20"/>
          <p:cNvSpPr txBox="1"/>
          <p:nvPr/>
        </p:nvSpPr>
        <p:spPr>
          <a:xfrm>
            <a:off x="1475526" y="5008820"/>
            <a:ext cx="165631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Compute_wed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2" name="TextBox 21"/>
          <p:cNvSpPr txBox="1"/>
          <p:nvPr/>
        </p:nvSpPr>
        <p:spPr>
          <a:xfrm>
            <a:off x="1380146" y="5589240"/>
            <a:ext cx="175169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Change_weight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3" name="TextBox 22"/>
          <p:cNvSpPr txBox="1"/>
          <p:nvPr/>
        </p:nvSpPr>
        <p:spPr>
          <a:xfrm>
            <a:off x="1439622" y="6160948"/>
            <a:ext cx="162021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write_network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4" name="직사각형 23"/>
          <p:cNvSpPr/>
          <p:nvPr/>
        </p:nvSpPr>
        <p:spPr>
          <a:xfrm>
            <a:off x="983744" y="616530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5" name="직사각형 24"/>
          <p:cNvSpPr/>
          <p:nvPr/>
        </p:nvSpPr>
        <p:spPr>
          <a:xfrm>
            <a:off x="959805" y="558924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6" name="직사각형 25"/>
          <p:cNvSpPr/>
          <p:nvPr/>
        </p:nvSpPr>
        <p:spPr>
          <a:xfrm>
            <a:off x="959805" y="502155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7" name="직사각형 26"/>
          <p:cNvSpPr/>
          <p:nvPr/>
        </p:nvSpPr>
        <p:spPr>
          <a:xfrm>
            <a:off x="959805" y="444549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2" name="직사각형 31"/>
          <p:cNvSpPr/>
          <p:nvPr/>
        </p:nvSpPr>
        <p:spPr>
          <a:xfrm>
            <a:off x="959805" y="3869426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3" name="직사각형 32"/>
          <p:cNvSpPr/>
          <p:nvPr/>
        </p:nvSpPr>
        <p:spPr>
          <a:xfrm>
            <a:off x="965874" y="24208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4" name="직사각형 33"/>
          <p:cNvSpPr/>
          <p:nvPr/>
        </p:nvSpPr>
        <p:spPr>
          <a:xfrm>
            <a:off x="965874" y="18377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5" name="아래쪽 화살표 34"/>
          <p:cNvSpPr/>
          <p:nvPr/>
        </p:nvSpPr>
        <p:spPr>
          <a:xfrm>
            <a:off x="2051720" y="530120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6" name="아래쪽 화살표 35"/>
          <p:cNvSpPr/>
          <p:nvPr/>
        </p:nvSpPr>
        <p:spPr>
          <a:xfrm>
            <a:off x="2051720" y="587727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7" name="아래쪽 화살표 36"/>
          <p:cNvSpPr/>
          <p:nvPr/>
        </p:nvSpPr>
        <p:spPr>
          <a:xfrm>
            <a:off x="2051720" y="474779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8" name="아래쪽 화살표 37"/>
          <p:cNvSpPr/>
          <p:nvPr/>
        </p:nvSpPr>
        <p:spPr>
          <a:xfrm>
            <a:off x="2051720" y="417172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9" name="아래쪽 화살표 38"/>
          <p:cNvSpPr/>
          <p:nvPr/>
        </p:nvSpPr>
        <p:spPr>
          <a:xfrm>
            <a:off x="1989953" y="2726754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40" name="아래쪽 화살표 39"/>
          <p:cNvSpPr/>
          <p:nvPr/>
        </p:nvSpPr>
        <p:spPr>
          <a:xfrm>
            <a:off x="1989954" y="2160440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grpSp>
        <p:nvGrpSpPr>
          <p:cNvPr id="8" name="그룹 7"/>
          <p:cNvGrpSpPr/>
          <p:nvPr/>
        </p:nvGrpSpPr>
        <p:grpSpPr>
          <a:xfrm>
            <a:off x="755576" y="2996952"/>
            <a:ext cx="2655850" cy="3655872"/>
            <a:chOff x="1340086" y="3085496"/>
            <a:chExt cx="2655850" cy="3655872"/>
          </a:xfrm>
        </p:grpSpPr>
        <p:sp>
          <p:nvSpPr>
            <p:cNvPr id="2" name="직사각형 1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827584" y="3064604"/>
            <a:ext cx="257596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Steps=0 ; steps&lt;loop ; steps++</a:t>
            </a:r>
            <a:endParaRPr lang="ko-KR" altLang="en-US" sz="1300" dirty="0"/>
          </a:p>
        </p:txBody>
      </p:sp>
      <p:grpSp>
        <p:nvGrpSpPr>
          <p:cNvPr id="43" name="그룹 42"/>
          <p:cNvGrpSpPr/>
          <p:nvPr/>
        </p:nvGrpSpPr>
        <p:grpSpPr>
          <a:xfrm>
            <a:off x="907976" y="3498316"/>
            <a:ext cx="2402341" cy="3104166"/>
            <a:chOff x="1340086" y="3085496"/>
            <a:chExt cx="2655850" cy="3655872"/>
          </a:xfrm>
        </p:grpSpPr>
        <p:sp>
          <p:nvSpPr>
            <p:cNvPr id="44" name="직사각형 43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1229009" y="3498316"/>
            <a:ext cx="17588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j=0 ; j&lt;</a:t>
            </a:r>
            <a:r>
              <a:rPr lang="en-US" altLang="ko-KR" sz="1300" dirty="0" err="1" smtClean="0"/>
              <a:t>ptn_no</a:t>
            </a:r>
            <a:r>
              <a:rPr lang="en-US" altLang="ko-KR" sz="1300" dirty="0" smtClean="0"/>
              <a:t> ;  </a:t>
            </a:r>
            <a:r>
              <a:rPr lang="en-US" altLang="ko-KR" sz="1300" dirty="0" err="1" smtClean="0"/>
              <a:t>j++</a:t>
            </a:r>
            <a:endParaRPr lang="ko-KR" altLang="en-US" sz="1300" dirty="0"/>
          </a:p>
        </p:txBody>
      </p:sp>
      <p:cxnSp>
        <p:nvCxnSpPr>
          <p:cNvPr id="13" name="구부러진 연결선 12"/>
          <p:cNvCxnSpPr>
            <a:stCxn id="32" idx="3"/>
          </p:cNvCxnSpPr>
          <p:nvPr/>
        </p:nvCxnSpPr>
        <p:spPr>
          <a:xfrm flipV="1">
            <a:off x="3179909" y="2832389"/>
            <a:ext cx="1752131" cy="1176864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5024411" y="2636387"/>
            <a:ext cx="2787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r>
              <a:rPr lang="en-US" altLang="ko-KR" sz="1200" dirty="0" smtClean="0"/>
              <a:t>et-&gt;activation[0]</a:t>
            </a:r>
            <a:r>
              <a:rPr lang="ko-KR" altLang="en-US" sz="1200" dirty="0" smtClean="0"/>
              <a:t>에 </a:t>
            </a:r>
            <a:r>
              <a:rPr lang="en-US" altLang="ko-KR" sz="1200" dirty="0" smtClean="0"/>
              <a:t>input </a:t>
            </a:r>
            <a:r>
              <a:rPr lang="ko-KR" altLang="en-US" sz="1200" dirty="0" smtClean="0"/>
              <a:t>값</a:t>
            </a:r>
            <a:r>
              <a:rPr lang="en-US" altLang="ko-KR" sz="1200" dirty="0" smtClean="0"/>
              <a:t> copy</a:t>
            </a:r>
            <a:endParaRPr lang="ko-KR" altLang="en-US" sz="1200" dirty="0"/>
          </a:p>
        </p:txBody>
      </p:sp>
      <p:sp>
        <p:nvSpPr>
          <p:cNvPr id="12" name="직사각형 11"/>
          <p:cNvSpPr/>
          <p:nvPr/>
        </p:nvSpPr>
        <p:spPr>
          <a:xfrm>
            <a:off x="5024411" y="2636388"/>
            <a:ext cx="2571925" cy="30163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2" name="그룹 15"/>
          <p:cNvGrpSpPr/>
          <p:nvPr/>
        </p:nvGrpSpPr>
        <p:grpSpPr>
          <a:xfrm>
            <a:off x="3419872" y="3620556"/>
            <a:ext cx="5932191" cy="2773446"/>
            <a:chOff x="-2143988" y="908720"/>
            <a:chExt cx="10441669" cy="4536922"/>
          </a:xfrm>
        </p:grpSpPr>
        <p:grpSp>
          <p:nvGrpSpPr>
            <p:cNvPr id="113" name="그룹 26"/>
            <p:cNvGrpSpPr/>
            <p:nvPr/>
          </p:nvGrpSpPr>
          <p:grpSpPr>
            <a:xfrm>
              <a:off x="847975" y="908720"/>
              <a:ext cx="2168596" cy="2447091"/>
              <a:chOff x="5223221" y="888364"/>
              <a:chExt cx="2628143" cy="3249612"/>
            </a:xfrm>
          </p:grpSpPr>
          <p:sp>
            <p:nvSpPr>
              <p:cNvPr id="175" name="타원 174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6" name="타원 175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7" name="타원 176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8" name="타원 177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9" name="타원 178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0" name="타원 179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1" name="타원 180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82" name="직선 연결선 181"/>
              <p:cNvCxnSpPr>
                <a:stCxn id="175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직선 연결선 182"/>
              <p:cNvCxnSpPr>
                <a:stCxn id="175" idx="4"/>
                <a:endCxn id="177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직선 연결선 183"/>
              <p:cNvCxnSpPr>
                <a:stCxn id="175" idx="4"/>
                <a:endCxn id="178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직선 연결선 184"/>
              <p:cNvCxnSpPr>
                <a:stCxn id="176" idx="4"/>
                <a:endCxn id="179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직선 연결선 185"/>
              <p:cNvCxnSpPr>
                <a:stCxn id="177" idx="4"/>
                <a:endCxn id="180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직선 연결선 186"/>
              <p:cNvCxnSpPr>
                <a:stCxn id="178" idx="4"/>
                <a:endCxn id="181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직선 연결선 187"/>
              <p:cNvCxnSpPr>
                <a:stCxn id="176" idx="4"/>
                <a:endCxn id="180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직선 연결선 188"/>
              <p:cNvCxnSpPr>
                <a:stCxn id="176" idx="4"/>
                <a:endCxn id="181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직선 연결선 189"/>
              <p:cNvCxnSpPr>
                <a:stCxn id="177" idx="4"/>
                <a:endCxn id="179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직선 연결선 190"/>
              <p:cNvCxnSpPr>
                <a:stCxn id="177" idx="4"/>
                <a:endCxn id="181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직선 연결선 191"/>
              <p:cNvCxnSpPr>
                <a:stCxn id="178" idx="4"/>
                <a:endCxn id="179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직선 연결선 192"/>
              <p:cNvCxnSpPr>
                <a:stCxn id="178" idx="4"/>
                <a:endCxn id="180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직선 연결선 193"/>
              <p:cNvCxnSpPr>
                <a:stCxn id="178" idx="4"/>
                <a:endCxn id="181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직선 연결선 195"/>
              <p:cNvCxnSpPr>
                <a:stCxn id="181" idx="4"/>
              </p:cNvCxnSpPr>
              <p:nvPr/>
            </p:nvCxnSpPr>
            <p:spPr>
              <a:xfrm flipH="1">
                <a:off x="6401264" y="3535730"/>
                <a:ext cx="1162069" cy="589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직선 연결선 197"/>
              <p:cNvCxnSpPr>
                <a:stCxn id="180" idx="4"/>
                <a:endCxn id="143" idx="0"/>
              </p:cNvCxnSpPr>
              <p:nvPr/>
            </p:nvCxnSpPr>
            <p:spPr>
              <a:xfrm flipH="1">
                <a:off x="5556407" y="3543326"/>
                <a:ext cx="844854" cy="59465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직선 연결선 200"/>
              <p:cNvCxnSpPr>
                <a:stCxn id="179" idx="4"/>
                <a:endCxn id="144" idx="0"/>
              </p:cNvCxnSpPr>
              <p:nvPr/>
            </p:nvCxnSpPr>
            <p:spPr>
              <a:xfrm>
                <a:off x="5511254" y="3535730"/>
                <a:ext cx="90497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직선 연결선 203"/>
              <p:cNvCxnSpPr>
                <a:endCxn id="145" idx="0"/>
              </p:cNvCxnSpPr>
              <p:nvPr/>
            </p:nvCxnSpPr>
            <p:spPr>
              <a:xfrm>
                <a:off x="6416669" y="3535730"/>
                <a:ext cx="109719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직선 연결선 205"/>
              <p:cNvCxnSpPr>
                <a:endCxn id="143" idx="0"/>
              </p:cNvCxnSpPr>
              <p:nvPr/>
            </p:nvCxnSpPr>
            <p:spPr>
              <a:xfrm>
                <a:off x="5546611" y="3543326"/>
                <a:ext cx="9796" cy="5946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직선 연결선 207"/>
              <p:cNvCxnSpPr>
                <a:stCxn id="179" idx="4"/>
                <a:endCxn id="145" idx="0"/>
              </p:cNvCxnSpPr>
              <p:nvPr/>
            </p:nvCxnSpPr>
            <p:spPr>
              <a:xfrm>
                <a:off x="5511254" y="3535730"/>
                <a:ext cx="2002608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직선 연결선 214"/>
              <p:cNvCxnSpPr>
                <a:stCxn id="181" idx="4"/>
                <a:endCxn id="143" idx="0"/>
              </p:cNvCxnSpPr>
              <p:nvPr/>
            </p:nvCxnSpPr>
            <p:spPr>
              <a:xfrm flipH="1">
                <a:off x="5556407" y="3535730"/>
                <a:ext cx="2006926" cy="6022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직선 연결선 217"/>
              <p:cNvCxnSpPr>
                <a:stCxn id="180" idx="4"/>
                <a:endCxn id="144" idx="0"/>
              </p:cNvCxnSpPr>
              <p:nvPr/>
            </p:nvCxnSpPr>
            <p:spPr>
              <a:xfrm>
                <a:off x="6401261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직선 연결선 220"/>
              <p:cNvCxnSpPr/>
              <p:nvPr/>
            </p:nvCxnSpPr>
            <p:spPr>
              <a:xfrm>
                <a:off x="7563333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그룹 7"/>
            <p:cNvGrpSpPr/>
            <p:nvPr/>
          </p:nvGrpSpPr>
          <p:grpSpPr>
            <a:xfrm>
              <a:off x="-1404803" y="1870033"/>
              <a:ext cx="4947436" cy="3575609"/>
              <a:chOff x="-1475406" y="1352648"/>
              <a:chExt cx="5183310" cy="4645014"/>
            </a:xfrm>
          </p:grpSpPr>
          <p:sp>
            <p:nvSpPr>
              <p:cNvPr id="131" name="타원 130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2" name="타원 131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3" name="타원 132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34" name="직선 연결선 133"/>
              <p:cNvCxnSpPr>
                <a:endCxn id="131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직선 연결선 134"/>
              <p:cNvCxnSpPr>
                <a:endCxn id="133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직선 연결선 135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직선 연결선 136"/>
              <p:cNvCxnSpPr/>
              <p:nvPr/>
            </p:nvCxnSpPr>
            <p:spPr>
              <a:xfrm>
                <a:off x="708515" y="4869159"/>
                <a:ext cx="744396" cy="4804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직선 연결선 137"/>
              <p:cNvCxnSpPr>
                <a:endCxn id="132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직선 연결선 138"/>
              <p:cNvCxnSpPr>
                <a:endCxn id="131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직선 연결선 139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직선 연결선 140"/>
              <p:cNvCxnSpPr>
                <a:endCxn id="131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직선 화살표 연결선 141"/>
              <p:cNvCxnSpPr>
                <a:endCxn id="133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타원 142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4" name="타원 143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5" name="타원 144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6" name="타원 145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7" name="타원 146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8" name="타원 147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49" name="직선 연결선 148"/>
              <p:cNvCxnSpPr>
                <a:stCxn id="143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직선 연결선 149"/>
              <p:cNvCxnSpPr>
                <a:stCxn id="144" idx="4"/>
                <a:endCxn id="147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직선 연결선 150"/>
              <p:cNvCxnSpPr>
                <a:stCxn id="145" idx="4"/>
                <a:endCxn id="148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직선 연결선 151"/>
              <p:cNvCxnSpPr>
                <a:stCxn id="143" idx="4"/>
                <a:endCxn id="147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직선 연결선 152"/>
              <p:cNvCxnSpPr>
                <a:stCxn id="143" idx="4"/>
                <a:endCxn id="148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직선 연결선 153"/>
              <p:cNvCxnSpPr>
                <a:stCxn id="144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직선 연결선 154"/>
              <p:cNvCxnSpPr>
                <a:stCxn id="144" idx="4"/>
                <a:endCxn id="148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직선 연결선 155"/>
              <p:cNvCxnSpPr>
                <a:stCxn id="145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직선 연결선 156"/>
              <p:cNvCxnSpPr>
                <a:stCxn id="145" idx="4"/>
                <a:endCxn id="147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직선 연결선 157"/>
              <p:cNvCxnSpPr>
                <a:stCxn id="145" idx="4"/>
                <a:endCxn id="148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9" name="타원 158"/>
              <p:cNvSpPr/>
              <p:nvPr/>
            </p:nvSpPr>
            <p:spPr>
              <a:xfrm>
                <a:off x="2041329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0" name="타원 159"/>
              <p:cNvSpPr/>
              <p:nvPr/>
            </p:nvSpPr>
            <p:spPr>
              <a:xfrm>
                <a:off x="2058666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1" name="타원 160"/>
              <p:cNvSpPr/>
              <p:nvPr/>
            </p:nvSpPr>
            <p:spPr>
              <a:xfrm>
                <a:off x="-1475406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2" name="타원 161"/>
              <p:cNvSpPr/>
              <p:nvPr/>
            </p:nvSpPr>
            <p:spPr>
              <a:xfrm>
                <a:off x="-1073187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3" name="타원 162"/>
              <p:cNvSpPr/>
              <p:nvPr/>
            </p:nvSpPr>
            <p:spPr>
              <a:xfrm>
                <a:off x="-670968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4" name="타원 163"/>
              <p:cNvSpPr/>
              <p:nvPr/>
            </p:nvSpPr>
            <p:spPr>
              <a:xfrm>
                <a:off x="-268749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5" name="타원 164"/>
              <p:cNvSpPr/>
              <p:nvPr/>
            </p:nvSpPr>
            <p:spPr>
              <a:xfrm>
                <a:off x="-115363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6" name="타원 165"/>
              <p:cNvSpPr/>
              <p:nvPr/>
            </p:nvSpPr>
            <p:spPr>
              <a:xfrm>
                <a:off x="-670968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7" name="타원 166"/>
              <p:cNvSpPr/>
              <p:nvPr/>
            </p:nvSpPr>
            <p:spPr>
              <a:xfrm>
                <a:off x="-10786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8" name="타원 167"/>
              <p:cNvSpPr/>
              <p:nvPr/>
            </p:nvSpPr>
            <p:spPr>
              <a:xfrm>
                <a:off x="5302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9" name="타원 168"/>
              <p:cNvSpPr/>
              <p:nvPr/>
            </p:nvSpPr>
            <p:spPr>
              <a:xfrm>
                <a:off x="-349193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0" name="타원 169"/>
              <p:cNvSpPr/>
              <p:nvPr/>
            </p:nvSpPr>
            <p:spPr>
              <a:xfrm>
                <a:off x="-76017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1" name="타원 170"/>
              <p:cNvSpPr/>
              <p:nvPr/>
            </p:nvSpPr>
            <p:spPr>
              <a:xfrm>
                <a:off x="294358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2" name="타원 171"/>
              <p:cNvSpPr/>
              <p:nvPr/>
            </p:nvSpPr>
            <p:spPr>
              <a:xfrm>
                <a:off x="-129193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3" name="타원 172"/>
              <p:cNvSpPr/>
              <p:nvPr/>
            </p:nvSpPr>
            <p:spPr>
              <a:xfrm>
                <a:off x="-583919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4" name="타원 173"/>
              <p:cNvSpPr/>
              <p:nvPr/>
            </p:nvSpPr>
            <p:spPr>
              <a:xfrm>
                <a:off x="-107861" y="1352648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23" name="직선 연결선 222"/>
              <p:cNvCxnSpPr>
                <a:stCxn id="143" idx="4"/>
                <a:endCxn id="160" idx="0"/>
              </p:cNvCxnSpPr>
              <p:nvPr/>
            </p:nvCxnSpPr>
            <p:spPr>
              <a:xfrm>
                <a:off x="1172808" y="3930868"/>
                <a:ext cx="1173889" cy="3309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직선 연결선 225"/>
              <p:cNvCxnSpPr>
                <a:endCxn id="160" idx="7"/>
              </p:cNvCxnSpPr>
              <p:nvPr/>
            </p:nvCxnSpPr>
            <p:spPr>
              <a:xfrm>
                <a:off x="1865337" y="3930868"/>
                <a:ext cx="685029" cy="42584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직선 연결선 227"/>
              <p:cNvCxnSpPr>
                <a:stCxn id="145" idx="4"/>
                <a:endCxn id="160" idx="0"/>
              </p:cNvCxnSpPr>
              <p:nvPr/>
            </p:nvCxnSpPr>
            <p:spPr>
              <a:xfrm flipH="1">
                <a:off x="2346698" y="3924116"/>
                <a:ext cx="518298" cy="3376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직선 연결선 230"/>
              <p:cNvCxnSpPr>
                <a:stCxn id="146" idx="4"/>
                <a:endCxn id="159" idx="0"/>
              </p:cNvCxnSpPr>
              <p:nvPr/>
            </p:nvCxnSpPr>
            <p:spPr>
              <a:xfrm>
                <a:off x="729701" y="4889516"/>
                <a:ext cx="1599660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직선 연결선 234"/>
              <p:cNvCxnSpPr>
                <a:stCxn id="147" idx="4"/>
                <a:endCxn id="159" idx="0"/>
              </p:cNvCxnSpPr>
              <p:nvPr/>
            </p:nvCxnSpPr>
            <p:spPr>
              <a:xfrm>
                <a:off x="1550850" y="4909872"/>
                <a:ext cx="778511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직선 연결선 237"/>
              <p:cNvCxnSpPr>
                <a:stCxn id="160" idx="4"/>
                <a:endCxn id="159" idx="0"/>
              </p:cNvCxnSpPr>
              <p:nvPr/>
            </p:nvCxnSpPr>
            <p:spPr>
              <a:xfrm flipH="1">
                <a:off x="2329361" y="4909872"/>
                <a:ext cx="17336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직선 연결선 241"/>
              <p:cNvCxnSpPr>
                <a:stCxn id="148" idx="4"/>
                <a:endCxn id="159" idx="0"/>
              </p:cNvCxnSpPr>
              <p:nvPr/>
            </p:nvCxnSpPr>
            <p:spPr>
              <a:xfrm flipH="1">
                <a:off x="2329361" y="4889516"/>
                <a:ext cx="939699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5" name="TextBox 114"/>
            <p:cNvSpPr txBox="1"/>
            <p:nvPr/>
          </p:nvSpPr>
          <p:spPr>
            <a:xfrm>
              <a:off x="3423429" y="4209712"/>
              <a:ext cx="406530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/>
                <a:t>Layer1 / </a:t>
              </a:r>
              <a:endParaRPr lang="en-US" altLang="ko-KR" sz="800" dirty="0" smtClean="0"/>
            </a:p>
            <a:p>
              <a:r>
                <a:rPr lang="en-US" altLang="ko-KR" sz="800" dirty="0" smtClean="0"/>
                <a:t>activation[1]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delta[1]</a:t>
              </a:r>
              <a:r>
                <a:rPr lang="en-US" altLang="ko-KR" sz="800" dirty="0"/>
                <a:t> </a:t>
              </a:r>
              <a:r>
                <a:rPr lang="en-US" altLang="ko-KR" sz="800" dirty="0" smtClean="0"/>
                <a:t>]</a:t>
              </a:r>
              <a:endParaRPr lang="ko-KR" altLang="en-US" sz="800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3048906" y="3471769"/>
              <a:ext cx="3996216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Layer2 / </a:t>
              </a:r>
            </a:p>
            <a:p>
              <a:r>
                <a:rPr lang="en-US" altLang="ko-KR" sz="800" dirty="0" smtClean="0"/>
                <a:t>activation[2]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delta[2]</a:t>
              </a:r>
              <a:endParaRPr lang="ko-KR" altLang="en-US" sz="800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3012608" y="2530527"/>
              <a:ext cx="469748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 </a:t>
              </a:r>
              <a:r>
                <a:rPr lang="en-US" altLang="ko-KR" sz="800" dirty="0" smtClean="0"/>
                <a:t>3 / </a:t>
              </a:r>
            </a:p>
            <a:p>
              <a:r>
                <a:rPr lang="en-US" altLang="ko-KR" sz="800" dirty="0" smtClean="0"/>
                <a:t>activation[3]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delta[3]</a:t>
              </a:r>
              <a:endParaRPr lang="ko-KR" altLang="en-US" sz="800" dirty="0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3552669" y="4869160"/>
              <a:ext cx="393606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Layer0 / </a:t>
              </a:r>
            </a:p>
            <a:p>
              <a:r>
                <a:rPr lang="en-US" altLang="ko-KR" sz="800" dirty="0"/>
                <a:t>activation[0] / </a:t>
              </a:r>
              <a:r>
                <a:rPr lang="en-US" altLang="ko-KR" sz="800" dirty="0" smtClean="0"/>
                <a:t>delta[0]</a:t>
              </a:r>
              <a:endParaRPr lang="ko-KR" altLang="en-US" sz="800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2992783" y="1802908"/>
              <a:ext cx="247101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 4</a:t>
              </a:r>
              <a:r>
                <a:rPr lang="ko-KR" altLang="en-US" sz="800" dirty="0"/>
                <a:t> </a:t>
              </a:r>
              <a:r>
                <a:rPr lang="en-US" altLang="ko-KR" sz="800" dirty="0" smtClean="0"/>
                <a:t>/ </a:t>
              </a:r>
            </a:p>
            <a:p>
              <a:r>
                <a:rPr lang="en-US" altLang="ko-KR" sz="800" dirty="0" smtClean="0"/>
                <a:t>activation[4] / delta[4]</a:t>
              </a:r>
              <a:endParaRPr lang="en-US" altLang="ko-KR" sz="800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2390861" y="1033576"/>
              <a:ext cx="329694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 5 / </a:t>
              </a:r>
            </a:p>
            <a:p>
              <a:r>
                <a:rPr lang="en-US" altLang="ko-KR" sz="800" dirty="0" smtClean="0"/>
                <a:t>activation[5] / delta[5] </a:t>
              </a:r>
              <a:endParaRPr lang="ko-KR" altLang="en-US" sz="8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5415842" y="4628388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Weight[0]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[1]</a:t>
              </a:r>
              <a:endParaRPr lang="ko-KR" altLang="en-US" sz="800" dirty="0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381455" y="3812652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Weight[1]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[2]</a:t>
              </a:r>
              <a:endParaRPr lang="ko-KR" altLang="en-US" sz="800" dirty="0"/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5415842" y="29984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Weight[2]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[3]</a:t>
              </a:r>
              <a:endParaRPr lang="ko-KR" altLang="en-US" sz="800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5415842" y="2203624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Weight[3]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[4]</a:t>
              </a:r>
              <a:endParaRPr lang="ko-KR" altLang="en-US" sz="800" dirty="0"/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5415842" y="14018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Weight[4] </a:t>
              </a:r>
              <a:r>
                <a:rPr lang="en-US" altLang="ko-KR" sz="800" dirty="0"/>
                <a:t>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[5]</a:t>
              </a:r>
              <a:endParaRPr lang="ko-KR" altLang="en-US" sz="800" dirty="0"/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-1027336" y="1773302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Bias[4]</a:t>
              </a:r>
              <a:endParaRPr lang="ko-KR" altLang="en-US" sz="800" dirty="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-1510256" y="2480065"/>
              <a:ext cx="1096085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bias[3]</a:t>
              </a:r>
              <a:endParaRPr lang="ko-KR" altLang="en-US" sz="800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-1530257" y="3422415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bias[2]</a:t>
              </a:r>
              <a:endParaRPr lang="ko-KR" altLang="en-US" sz="800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-1890495" y="4247920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bias[1]</a:t>
              </a:r>
              <a:endParaRPr lang="ko-KR" altLang="en-US" sz="800" dirty="0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-2143988" y="5035216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bias[0]</a:t>
              </a:r>
              <a:endParaRPr lang="ko-KR" alt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5108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학습에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98223" y="1802221"/>
            <a:ext cx="17616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Create_network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8" name="TextBox 17"/>
          <p:cNvSpPr txBox="1"/>
          <p:nvPr/>
        </p:nvSpPr>
        <p:spPr>
          <a:xfrm>
            <a:off x="1048871" y="2420888"/>
            <a:ext cx="20829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Input_onetemplete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8832" y="3856692"/>
            <a:ext cx="131296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Give_pattern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0" name="TextBox 19"/>
          <p:cNvSpPr txBox="1"/>
          <p:nvPr/>
        </p:nvSpPr>
        <p:spPr>
          <a:xfrm>
            <a:off x="1228652" y="4432756"/>
            <a:ext cx="190318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Compute_output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1" name="TextBox 20"/>
          <p:cNvSpPr txBox="1"/>
          <p:nvPr/>
        </p:nvSpPr>
        <p:spPr>
          <a:xfrm>
            <a:off x="1403518" y="5008820"/>
            <a:ext cx="165631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Compute_wed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2" name="TextBox 21"/>
          <p:cNvSpPr txBox="1"/>
          <p:nvPr/>
        </p:nvSpPr>
        <p:spPr>
          <a:xfrm>
            <a:off x="1308138" y="5589240"/>
            <a:ext cx="175169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Change_weight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3" name="TextBox 22"/>
          <p:cNvSpPr txBox="1"/>
          <p:nvPr/>
        </p:nvSpPr>
        <p:spPr>
          <a:xfrm>
            <a:off x="1367614" y="6160948"/>
            <a:ext cx="162021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write_network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4" name="직사각형 23"/>
          <p:cNvSpPr/>
          <p:nvPr/>
        </p:nvSpPr>
        <p:spPr>
          <a:xfrm>
            <a:off x="911736" y="616530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5" name="직사각형 24"/>
          <p:cNvSpPr/>
          <p:nvPr/>
        </p:nvSpPr>
        <p:spPr>
          <a:xfrm>
            <a:off x="887797" y="558924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6" name="직사각형 25"/>
          <p:cNvSpPr/>
          <p:nvPr/>
        </p:nvSpPr>
        <p:spPr>
          <a:xfrm>
            <a:off x="887797" y="502155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7" name="직사각형 26"/>
          <p:cNvSpPr/>
          <p:nvPr/>
        </p:nvSpPr>
        <p:spPr>
          <a:xfrm>
            <a:off x="887797" y="444549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2" name="직사각형 31"/>
          <p:cNvSpPr/>
          <p:nvPr/>
        </p:nvSpPr>
        <p:spPr>
          <a:xfrm>
            <a:off x="887797" y="3869426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3" name="직사각형 32"/>
          <p:cNvSpPr/>
          <p:nvPr/>
        </p:nvSpPr>
        <p:spPr>
          <a:xfrm>
            <a:off x="893866" y="24208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4" name="직사각형 33"/>
          <p:cNvSpPr/>
          <p:nvPr/>
        </p:nvSpPr>
        <p:spPr>
          <a:xfrm>
            <a:off x="893866" y="18377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5" name="아래쪽 화살표 34"/>
          <p:cNvSpPr/>
          <p:nvPr/>
        </p:nvSpPr>
        <p:spPr>
          <a:xfrm>
            <a:off x="1979712" y="530120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6" name="아래쪽 화살표 35"/>
          <p:cNvSpPr/>
          <p:nvPr/>
        </p:nvSpPr>
        <p:spPr>
          <a:xfrm>
            <a:off x="1979712" y="587727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7" name="아래쪽 화살표 36"/>
          <p:cNvSpPr/>
          <p:nvPr/>
        </p:nvSpPr>
        <p:spPr>
          <a:xfrm>
            <a:off x="1979712" y="474779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8" name="아래쪽 화살표 37"/>
          <p:cNvSpPr/>
          <p:nvPr/>
        </p:nvSpPr>
        <p:spPr>
          <a:xfrm>
            <a:off x="1979712" y="417172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9" name="아래쪽 화살표 38"/>
          <p:cNvSpPr/>
          <p:nvPr/>
        </p:nvSpPr>
        <p:spPr>
          <a:xfrm>
            <a:off x="1917945" y="2726754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40" name="아래쪽 화살표 39"/>
          <p:cNvSpPr/>
          <p:nvPr/>
        </p:nvSpPr>
        <p:spPr>
          <a:xfrm>
            <a:off x="1917946" y="2160440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grpSp>
        <p:nvGrpSpPr>
          <p:cNvPr id="8" name="그룹 7"/>
          <p:cNvGrpSpPr/>
          <p:nvPr/>
        </p:nvGrpSpPr>
        <p:grpSpPr>
          <a:xfrm>
            <a:off x="683568" y="2996952"/>
            <a:ext cx="2655850" cy="3655872"/>
            <a:chOff x="1340086" y="3085496"/>
            <a:chExt cx="2655850" cy="3655872"/>
          </a:xfrm>
        </p:grpSpPr>
        <p:sp>
          <p:nvSpPr>
            <p:cNvPr id="2" name="직사각형 1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755576" y="3064604"/>
            <a:ext cx="257596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Steps=0 ; steps&lt;loop ; steps++</a:t>
            </a:r>
            <a:endParaRPr lang="ko-KR" altLang="en-US" sz="1300" dirty="0"/>
          </a:p>
        </p:txBody>
      </p:sp>
      <p:grpSp>
        <p:nvGrpSpPr>
          <p:cNvPr id="43" name="그룹 42"/>
          <p:cNvGrpSpPr/>
          <p:nvPr/>
        </p:nvGrpSpPr>
        <p:grpSpPr>
          <a:xfrm>
            <a:off x="835968" y="3498316"/>
            <a:ext cx="2402341" cy="3104166"/>
            <a:chOff x="1340086" y="3085496"/>
            <a:chExt cx="2655850" cy="3655872"/>
          </a:xfrm>
        </p:grpSpPr>
        <p:sp>
          <p:nvSpPr>
            <p:cNvPr id="44" name="직사각형 43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1157001" y="3498316"/>
            <a:ext cx="17588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j=0 ; j&lt;</a:t>
            </a:r>
            <a:r>
              <a:rPr lang="en-US" altLang="ko-KR" sz="1300" dirty="0" err="1" smtClean="0"/>
              <a:t>ptn_no</a:t>
            </a:r>
            <a:r>
              <a:rPr lang="en-US" altLang="ko-KR" sz="1300" dirty="0" smtClean="0"/>
              <a:t> ;  </a:t>
            </a:r>
            <a:r>
              <a:rPr lang="en-US" altLang="ko-KR" sz="1300" dirty="0" err="1" smtClean="0"/>
              <a:t>j++</a:t>
            </a:r>
            <a:endParaRPr lang="ko-KR" altLang="en-US" sz="1300" dirty="0"/>
          </a:p>
        </p:txBody>
      </p:sp>
      <p:cxnSp>
        <p:nvCxnSpPr>
          <p:cNvPr id="13" name="구부러진 연결선 12"/>
          <p:cNvCxnSpPr>
            <a:stCxn id="27" idx="3"/>
          </p:cNvCxnSpPr>
          <p:nvPr/>
        </p:nvCxnSpPr>
        <p:spPr>
          <a:xfrm flipV="1">
            <a:off x="3107901" y="2726754"/>
            <a:ext cx="2400203" cy="1858563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TextBox 171"/>
          <p:cNvSpPr txBox="1"/>
          <p:nvPr/>
        </p:nvSpPr>
        <p:spPr>
          <a:xfrm>
            <a:off x="5789469" y="2648707"/>
            <a:ext cx="2787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Out</a:t>
            </a:r>
            <a:r>
              <a:rPr lang="ko-KR" altLang="en-US" sz="1200" dirty="0" smtClean="0"/>
              <a:t>값 계산</a:t>
            </a:r>
            <a:endParaRPr lang="ko-KR" altLang="en-US" sz="1200" dirty="0"/>
          </a:p>
        </p:txBody>
      </p:sp>
      <p:sp>
        <p:nvSpPr>
          <p:cNvPr id="173" name="직사각형 172"/>
          <p:cNvSpPr/>
          <p:nvPr/>
        </p:nvSpPr>
        <p:spPr>
          <a:xfrm>
            <a:off x="5556325" y="2636388"/>
            <a:ext cx="1426366" cy="30163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4" name="그룹 15"/>
          <p:cNvGrpSpPr/>
          <p:nvPr/>
        </p:nvGrpSpPr>
        <p:grpSpPr>
          <a:xfrm>
            <a:off x="3739660" y="3140968"/>
            <a:ext cx="5944908" cy="3300574"/>
            <a:chOff x="-2143988" y="908720"/>
            <a:chExt cx="9189113" cy="4536922"/>
          </a:xfrm>
        </p:grpSpPr>
        <p:grpSp>
          <p:nvGrpSpPr>
            <p:cNvPr id="175" name="그룹 26"/>
            <p:cNvGrpSpPr/>
            <p:nvPr/>
          </p:nvGrpSpPr>
          <p:grpSpPr>
            <a:xfrm>
              <a:off x="847975" y="908720"/>
              <a:ext cx="2168596" cy="2447091"/>
              <a:chOff x="5223221" y="888364"/>
              <a:chExt cx="2628143" cy="3249612"/>
            </a:xfrm>
          </p:grpSpPr>
          <p:sp>
            <p:nvSpPr>
              <p:cNvPr id="244" name="타원 243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5" name="타원 244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6" name="타원 245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7" name="타원 246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8" name="타원 247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9" name="타원 248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50" name="타원 249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51" name="직선 연결선 250"/>
              <p:cNvCxnSpPr>
                <a:stCxn id="244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직선 연결선 251"/>
              <p:cNvCxnSpPr>
                <a:stCxn id="244" idx="4"/>
                <a:endCxn id="246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직선 연결선 252"/>
              <p:cNvCxnSpPr>
                <a:stCxn id="244" idx="4"/>
                <a:endCxn id="247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직선 연결선 253"/>
              <p:cNvCxnSpPr>
                <a:stCxn id="245" idx="4"/>
                <a:endCxn id="248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직선 연결선 254"/>
              <p:cNvCxnSpPr>
                <a:stCxn id="246" idx="4"/>
                <a:endCxn id="249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직선 연결선 255"/>
              <p:cNvCxnSpPr>
                <a:stCxn id="247" idx="4"/>
                <a:endCxn id="250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직선 연결선 256"/>
              <p:cNvCxnSpPr>
                <a:stCxn id="245" idx="4"/>
                <a:endCxn id="249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직선 연결선 257"/>
              <p:cNvCxnSpPr>
                <a:stCxn id="245" idx="4"/>
                <a:endCxn id="250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직선 연결선 258"/>
              <p:cNvCxnSpPr>
                <a:stCxn id="246" idx="4"/>
                <a:endCxn id="248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직선 연결선 259"/>
              <p:cNvCxnSpPr>
                <a:stCxn id="246" idx="4"/>
                <a:endCxn id="250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직선 연결선 260"/>
              <p:cNvCxnSpPr>
                <a:stCxn id="247" idx="4"/>
                <a:endCxn id="248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직선 연결선 261"/>
              <p:cNvCxnSpPr>
                <a:stCxn id="247" idx="4"/>
                <a:endCxn id="249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직선 연결선 262"/>
              <p:cNvCxnSpPr>
                <a:stCxn id="247" idx="4"/>
                <a:endCxn id="250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직선 연결선 263"/>
              <p:cNvCxnSpPr>
                <a:stCxn id="250" idx="4"/>
              </p:cNvCxnSpPr>
              <p:nvPr/>
            </p:nvCxnSpPr>
            <p:spPr>
              <a:xfrm flipH="1">
                <a:off x="6401264" y="3535730"/>
                <a:ext cx="1162069" cy="589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직선 연결선 264"/>
              <p:cNvCxnSpPr>
                <a:stCxn id="249" idx="4"/>
                <a:endCxn id="205" idx="0"/>
              </p:cNvCxnSpPr>
              <p:nvPr/>
            </p:nvCxnSpPr>
            <p:spPr>
              <a:xfrm flipH="1">
                <a:off x="5556407" y="3543326"/>
                <a:ext cx="844854" cy="59465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직선 연결선 265"/>
              <p:cNvCxnSpPr>
                <a:stCxn id="248" idx="4"/>
                <a:endCxn id="206" idx="0"/>
              </p:cNvCxnSpPr>
              <p:nvPr/>
            </p:nvCxnSpPr>
            <p:spPr>
              <a:xfrm>
                <a:off x="5511254" y="3535730"/>
                <a:ext cx="90497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직선 연결선 266"/>
              <p:cNvCxnSpPr>
                <a:endCxn id="207" idx="0"/>
              </p:cNvCxnSpPr>
              <p:nvPr/>
            </p:nvCxnSpPr>
            <p:spPr>
              <a:xfrm>
                <a:off x="6416669" y="3535730"/>
                <a:ext cx="109719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직선 연결선 267"/>
              <p:cNvCxnSpPr>
                <a:endCxn id="205" idx="0"/>
              </p:cNvCxnSpPr>
              <p:nvPr/>
            </p:nvCxnSpPr>
            <p:spPr>
              <a:xfrm>
                <a:off x="5546611" y="3543326"/>
                <a:ext cx="9796" cy="5946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직선 연결선 268"/>
              <p:cNvCxnSpPr>
                <a:stCxn id="248" idx="4"/>
                <a:endCxn id="207" idx="0"/>
              </p:cNvCxnSpPr>
              <p:nvPr/>
            </p:nvCxnSpPr>
            <p:spPr>
              <a:xfrm>
                <a:off x="5511254" y="3535730"/>
                <a:ext cx="2002608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직선 연결선 269"/>
              <p:cNvCxnSpPr>
                <a:stCxn id="250" idx="4"/>
                <a:endCxn id="205" idx="0"/>
              </p:cNvCxnSpPr>
              <p:nvPr/>
            </p:nvCxnSpPr>
            <p:spPr>
              <a:xfrm flipH="1">
                <a:off x="5556407" y="3535730"/>
                <a:ext cx="2006926" cy="6022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직선 연결선 270"/>
              <p:cNvCxnSpPr>
                <a:stCxn id="249" idx="4"/>
                <a:endCxn id="206" idx="0"/>
              </p:cNvCxnSpPr>
              <p:nvPr/>
            </p:nvCxnSpPr>
            <p:spPr>
              <a:xfrm>
                <a:off x="6401261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직선 연결선 271"/>
              <p:cNvCxnSpPr/>
              <p:nvPr/>
            </p:nvCxnSpPr>
            <p:spPr>
              <a:xfrm>
                <a:off x="7563333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그룹 7"/>
            <p:cNvGrpSpPr/>
            <p:nvPr/>
          </p:nvGrpSpPr>
          <p:grpSpPr>
            <a:xfrm>
              <a:off x="-1404803" y="1870033"/>
              <a:ext cx="4947436" cy="3575609"/>
              <a:chOff x="-1475406" y="1352648"/>
              <a:chExt cx="5183310" cy="4645014"/>
            </a:xfrm>
          </p:grpSpPr>
          <p:sp>
            <p:nvSpPr>
              <p:cNvPr id="193" name="타원 192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4" name="타원 193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5" name="타원 194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6" name="직선 연결선 195"/>
              <p:cNvCxnSpPr>
                <a:endCxn id="193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직선 연결선 196"/>
              <p:cNvCxnSpPr>
                <a:endCxn id="195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직선 연결선 197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직선 연결선 198"/>
              <p:cNvCxnSpPr/>
              <p:nvPr/>
            </p:nvCxnSpPr>
            <p:spPr>
              <a:xfrm>
                <a:off x="708515" y="4869159"/>
                <a:ext cx="744396" cy="4804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직선 연결선 199"/>
              <p:cNvCxnSpPr>
                <a:endCxn id="194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직선 연결선 200"/>
              <p:cNvCxnSpPr>
                <a:endCxn id="193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직선 연결선 201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직선 연결선 202"/>
              <p:cNvCxnSpPr>
                <a:endCxn id="193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직선 화살표 연결선 203"/>
              <p:cNvCxnSpPr>
                <a:endCxn id="195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5" name="타원 204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타원 205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7" name="타원 206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8" name="타원 207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9" name="타원 208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0" name="타원 209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11" name="직선 연결선 210"/>
              <p:cNvCxnSpPr>
                <a:stCxn id="205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직선 연결선 211"/>
              <p:cNvCxnSpPr>
                <a:stCxn id="206" idx="4"/>
                <a:endCxn id="209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직선 연결선 212"/>
              <p:cNvCxnSpPr>
                <a:stCxn id="207" idx="4"/>
                <a:endCxn id="210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직선 연결선 213"/>
              <p:cNvCxnSpPr>
                <a:stCxn id="205" idx="4"/>
                <a:endCxn id="209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직선 연결선 214"/>
              <p:cNvCxnSpPr>
                <a:stCxn id="205" idx="4"/>
                <a:endCxn id="210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직선 연결선 215"/>
              <p:cNvCxnSpPr>
                <a:stCxn id="206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직선 연결선 216"/>
              <p:cNvCxnSpPr>
                <a:stCxn id="206" idx="4"/>
                <a:endCxn id="210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직선 연결선 217"/>
              <p:cNvCxnSpPr>
                <a:stCxn id="207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직선 연결선 218"/>
              <p:cNvCxnSpPr>
                <a:stCxn id="207" idx="4"/>
                <a:endCxn id="209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직선 연결선 219"/>
              <p:cNvCxnSpPr>
                <a:stCxn id="207" idx="4"/>
                <a:endCxn id="210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1" name="타원 220"/>
              <p:cNvSpPr/>
              <p:nvPr/>
            </p:nvSpPr>
            <p:spPr>
              <a:xfrm>
                <a:off x="2041329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타원 221"/>
              <p:cNvSpPr/>
              <p:nvPr/>
            </p:nvSpPr>
            <p:spPr>
              <a:xfrm>
                <a:off x="2058666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타원 222"/>
              <p:cNvSpPr/>
              <p:nvPr/>
            </p:nvSpPr>
            <p:spPr>
              <a:xfrm>
                <a:off x="-1475406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타원 223"/>
              <p:cNvSpPr/>
              <p:nvPr/>
            </p:nvSpPr>
            <p:spPr>
              <a:xfrm>
                <a:off x="-1073187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타원 224"/>
              <p:cNvSpPr/>
              <p:nvPr/>
            </p:nvSpPr>
            <p:spPr>
              <a:xfrm>
                <a:off x="-670968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타원 225"/>
              <p:cNvSpPr/>
              <p:nvPr/>
            </p:nvSpPr>
            <p:spPr>
              <a:xfrm>
                <a:off x="-268749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타원 226"/>
              <p:cNvSpPr/>
              <p:nvPr/>
            </p:nvSpPr>
            <p:spPr>
              <a:xfrm>
                <a:off x="-115363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타원 227"/>
              <p:cNvSpPr/>
              <p:nvPr/>
            </p:nvSpPr>
            <p:spPr>
              <a:xfrm>
                <a:off x="-670968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타원 228"/>
              <p:cNvSpPr/>
              <p:nvPr/>
            </p:nvSpPr>
            <p:spPr>
              <a:xfrm>
                <a:off x="-10786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타원 229"/>
              <p:cNvSpPr/>
              <p:nvPr/>
            </p:nvSpPr>
            <p:spPr>
              <a:xfrm>
                <a:off x="5302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1" name="타원 230"/>
              <p:cNvSpPr/>
              <p:nvPr/>
            </p:nvSpPr>
            <p:spPr>
              <a:xfrm>
                <a:off x="-349193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타원 231"/>
              <p:cNvSpPr/>
              <p:nvPr/>
            </p:nvSpPr>
            <p:spPr>
              <a:xfrm>
                <a:off x="-76017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타원 232"/>
              <p:cNvSpPr/>
              <p:nvPr/>
            </p:nvSpPr>
            <p:spPr>
              <a:xfrm>
                <a:off x="294358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4" name="타원 233"/>
              <p:cNvSpPr/>
              <p:nvPr/>
            </p:nvSpPr>
            <p:spPr>
              <a:xfrm>
                <a:off x="-129193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5" name="타원 234"/>
              <p:cNvSpPr/>
              <p:nvPr/>
            </p:nvSpPr>
            <p:spPr>
              <a:xfrm>
                <a:off x="-583919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6" name="타원 235"/>
              <p:cNvSpPr/>
              <p:nvPr/>
            </p:nvSpPr>
            <p:spPr>
              <a:xfrm>
                <a:off x="-107861" y="1352648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37" name="직선 연결선 236"/>
              <p:cNvCxnSpPr>
                <a:stCxn id="205" idx="4"/>
                <a:endCxn id="222" idx="0"/>
              </p:cNvCxnSpPr>
              <p:nvPr/>
            </p:nvCxnSpPr>
            <p:spPr>
              <a:xfrm>
                <a:off x="1172808" y="3930868"/>
                <a:ext cx="1173889" cy="3309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직선 연결선 237"/>
              <p:cNvCxnSpPr>
                <a:endCxn id="222" idx="7"/>
              </p:cNvCxnSpPr>
              <p:nvPr/>
            </p:nvCxnSpPr>
            <p:spPr>
              <a:xfrm>
                <a:off x="1865337" y="3930868"/>
                <a:ext cx="685029" cy="42584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직선 연결선 238"/>
              <p:cNvCxnSpPr>
                <a:stCxn id="207" idx="4"/>
                <a:endCxn id="222" idx="0"/>
              </p:cNvCxnSpPr>
              <p:nvPr/>
            </p:nvCxnSpPr>
            <p:spPr>
              <a:xfrm flipH="1">
                <a:off x="2346698" y="3924116"/>
                <a:ext cx="518298" cy="3376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직선 연결선 239"/>
              <p:cNvCxnSpPr>
                <a:stCxn id="208" idx="4"/>
                <a:endCxn id="221" idx="0"/>
              </p:cNvCxnSpPr>
              <p:nvPr/>
            </p:nvCxnSpPr>
            <p:spPr>
              <a:xfrm>
                <a:off x="729701" y="4889516"/>
                <a:ext cx="1599660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직선 연결선 240"/>
              <p:cNvCxnSpPr>
                <a:stCxn id="209" idx="4"/>
                <a:endCxn id="221" idx="0"/>
              </p:cNvCxnSpPr>
              <p:nvPr/>
            </p:nvCxnSpPr>
            <p:spPr>
              <a:xfrm>
                <a:off x="1550850" y="4909872"/>
                <a:ext cx="778511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직선 연결선 241"/>
              <p:cNvCxnSpPr>
                <a:stCxn id="222" idx="4"/>
                <a:endCxn id="221" idx="0"/>
              </p:cNvCxnSpPr>
              <p:nvPr/>
            </p:nvCxnSpPr>
            <p:spPr>
              <a:xfrm flipH="1">
                <a:off x="2329361" y="4909872"/>
                <a:ext cx="17336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직선 연결선 242"/>
              <p:cNvCxnSpPr>
                <a:stCxn id="210" idx="4"/>
                <a:endCxn id="221" idx="0"/>
              </p:cNvCxnSpPr>
              <p:nvPr/>
            </p:nvCxnSpPr>
            <p:spPr>
              <a:xfrm flipH="1">
                <a:off x="2329361" y="4889516"/>
                <a:ext cx="939699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8" name="TextBox 187"/>
            <p:cNvSpPr txBox="1"/>
            <p:nvPr/>
          </p:nvSpPr>
          <p:spPr>
            <a:xfrm>
              <a:off x="-1027336" y="1773302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Bias[4]</a:t>
              </a:r>
              <a:endParaRPr lang="ko-KR" altLang="en-US" sz="800" dirty="0"/>
            </a:p>
          </p:txBody>
        </p:sp>
        <p:sp>
          <p:nvSpPr>
            <p:cNvPr id="189" name="TextBox 188"/>
            <p:cNvSpPr txBox="1"/>
            <p:nvPr/>
          </p:nvSpPr>
          <p:spPr>
            <a:xfrm>
              <a:off x="-1510256" y="2480065"/>
              <a:ext cx="1096085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bias[3]</a:t>
              </a:r>
              <a:endParaRPr lang="ko-KR" altLang="en-US" sz="800" dirty="0"/>
            </a:p>
          </p:txBody>
        </p:sp>
        <p:sp>
          <p:nvSpPr>
            <p:cNvPr id="190" name="TextBox 189"/>
            <p:cNvSpPr txBox="1"/>
            <p:nvPr/>
          </p:nvSpPr>
          <p:spPr>
            <a:xfrm>
              <a:off x="-1530257" y="3422415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bias[2]</a:t>
              </a:r>
              <a:endParaRPr lang="ko-KR" altLang="en-US" sz="800" dirty="0"/>
            </a:p>
          </p:txBody>
        </p:sp>
        <p:sp>
          <p:nvSpPr>
            <p:cNvPr id="191" name="TextBox 190"/>
            <p:cNvSpPr txBox="1"/>
            <p:nvPr/>
          </p:nvSpPr>
          <p:spPr>
            <a:xfrm>
              <a:off x="-1890495" y="4247920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bias[1]</a:t>
              </a:r>
              <a:endParaRPr lang="ko-KR" altLang="en-US" sz="800" dirty="0"/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-2143988" y="5035216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bias[0]</a:t>
              </a:r>
              <a:endParaRPr lang="ko-KR" altLang="en-US" sz="800" dirty="0"/>
            </a:p>
          </p:txBody>
        </p:sp>
        <p:sp>
          <p:nvSpPr>
            <p:cNvPr id="273" name="TextBox 272"/>
            <p:cNvSpPr txBox="1"/>
            <p:nvPr/>
          </p:nvSpPr>
          <p:spPr>
            <a:xfrm>
              <a:off x="3556517" y="5035215"/>
              <a:ext cx="2918249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Units1</a:t>
              </a:r>
              <a:r>
                <a:rPr lang="en-US" altLang="ko-KR" sz="800" dirty="0" smtClean="0"/>
                <a:t> </a:t>
              </a:r>
              <a:r>
                <a:rPr lang="en-US" altLang="ko-KR" sz="800" dirty="0" smtClean="0">
                  <a:solidFill>
                    <a:srgbClr val="FF0000"/>
                  </a:solidFill>
                </a:rPr>
                <a:t>/ a1</a:t>
              </a:r>
              <a:r>
                <a:rPr lang="en-US" altLang="ko-KR" sz="800" dirty="0" smtClean="0"/>
                <a:t> / activation[0]</a:t>
              </a:r>
              <a:endParaRPr lang="ko-KR" altLang="en-US" sz="800" dirty="0"/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3556517" y="4166969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</a:t>
              </a:r>
              <a:r>
                <a:rPr lang="en-US" altLang="ko-KR" sz="800" dirty="0" smtClean="0"/>
                <a:t> </a:t>
              </a:r>
              <a:r>
                <a:rPr lang="en-US" altLang="ko-KR" sz="800" dirty="0" smtClean="0">
                  <a:solidFill>
                    <a:srgbClr val="FF0000"/>
                  </a:solidFill>
                </a:rPr>
                <a:t>/ a</a:t>
              </a:r>
              <a:r>
                <a:rPr lang="en-US" altLang="ko-KR" sz="800" dirty="0" smtClean="0"/>
                <a:t> / activation[1]</a:t>
              </a:r>
              <a:endParaRPr lang="ko-KR" altLang="en-US" sz="800" dirty="0"/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3052614" y="3432732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Activation[2]</a:t>
              </a:r>
              <a:endParaRPr lang="ko-KR" altLang="en-US" sz="800" dirty="0"/>
            </a:p>
          </p:txBody>
        </p:sp>
        <p:sp>
          <p:nvSpPr>
            <p:cNvPr id="277" name="TextBox 276"/>
            <p:cNvSpPr txBox="1"/>
            <p:nvPr/>
          </p:nvSpPr>
          <p:spPr>
            <a:xfrm>
              <a:off x="3052614" y="2529926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Activation[3]</a:t>
              </a:r>
              <a:endParaRPr lang="ko-KR" altLang="en-US" sz="800" dirty="0"/>
            </a:p>
          </p:txBody>
        </p:sp>
        <p:sp>
          <p:nvSpPr>
            <p:cNvPr id="278" name="TextBox 277"/>
            <p:cNvSpPr txBox="1"/>
            <p:nvPr/>
          </p:nvSpPr>
          <p:spPr>
            <a:xfrm>
              <a:off x="3052614" y="1693817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Activation[4]</a:t>
              </a:r>
              <a:endParaRPr lang="ko-KR" altLang="en-US" sz="800" dirty="0"/>
            </a:p>
          </p:txBody>
        </p:sp>
        <p:sp>
          <p:nvSpPr>
            <p:cNvPr id="279" name="TextBox 278"/>
            <p:cNvSpPr txBox="1"/>
            <p:nvPr/>
          </p:nvSpPr>
          <p:spPr>
            <a:xfrm>
              <a:off x="2418881" y="963400"/>
              <a:ext cx="3488608" cy="296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Activation[5]</a:t>
              </a:r>
              <a:endParaRPr lang="ko-KR" altLang="en-US" sz="800" dirty="0"/>
            </a:p>
          </p:txBody>
        </p:sp>
      </p:grpSp>
      <p:sp>
        <p:nvSpPr>
          <p:cNvPr id="275" name="TextBox 274"/>
          <p:cNvSpPr txBox="1"/>
          <p:nvPr/>
        </p:nvSpPr>
        <p:spPr>
          <a:xfrm>
            <a:off x="3461089" y="1771546"/>
            <a:ext cx="5683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Activation[1][0] = activation[0][0]*weight[0][0] </a:t>
            </a:r>
            <a:r>
              <a:rPr lang="en-US" altLang="ko-KR" sz="1200" dirty="0"/>
              <a:t>+ activation[0</a:t>
            </a:r>
            <a:r>
              <a:rPr lang="en-US" altLang="ko-KR" sz="1200" dirty="0" smtClean="0"/>
              <a:t>][1]*weight[0][1] + </a:t>
            </a:r>
          </a:p>
          <a:p>
            <a:r>
              <a:rPr lang="en-US" altLang="ko-KR" sz="1200" dirty="0" smtClean="0"/>
              <a:t>                       activation[0][2]*</a:t>
            </a:r>
            <a:r>
              <a:rPr lang="en-US" altLang="ko-KR" sz="1200" dirty="0"/>
              <a:t>weight[0</a:t>
            </a:r>
            <a:r>
              <a:rPr lang="en-US" altLang="ko-KR" sz="1200" dirty="0" smtClean="0"/>
              <a:t>][2] +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activation[0][3]*</a:t>
            </a:r>
            <a:r>
              <a:rPr lang="en-US" altLang="ko-KR" sz="1200" dirty="0"/>
              <a:t>weight[0</a:t>
            </a:r>
            <a:r>
              <a:rPr lang="en-US" altLang="ko-KR" sz="1200" dirty="0" smtClean="0"/>
              <a:t>][3] 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                  + bias[0][0]</a:t>
            </a:r>
            <a:endParaRPr lang="ko-KR" altLang="en-US" sz="1200" dirty="0"/>
          </a:p>
        </p:txBody>
      </p:sp>
      <p:cxnSp>
        <p:nvCxnSpPr>
          <p:cNvPr id="280" name="직선 연결선 279"/>
          <p:cNvCxnSpPr>
            <a:stCxn id="244" idx="2"/>
            <a:endCxn id="236" idx="0"/>
          </p:cNvCxnSpPr>
          <p:nvPr/>
        </p:nvCxnSpPr>
        <p:spPr>
          <a:xfrm flipH="1">
            <a:off x="5171192" y="3318485"/>
            <a:ext cx="1090139" cy="52183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직선 연결선 280"/>
          <p:cNvCxnSpPr>
            <a:stCxn id="245" idx="2"/>
            <a:endCxn id="235" idx="0"/>
          </p:cNvCxnSpPr>
          <p:nvPr/>
        </p:nvCxnSpPr>
        <p:spPr>
          <a:xfrm flipH="1">
            <a:off x="4877221" y="3888584"/>
            <a:ext cx="917635" cy="43627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직선 연결선 281"/>
          <p:cNvCxnSpPr>
            <a:stCxn id="246" idx="2"/>
            <a:endCxn id="234" idx="0"/>
          </p:cNvCxnSpPr>
          <p:nvPr/>
        </p:nvCxnSpPr>
        <p:spPr>
          <a:xfrm flipH="1">
            <a:off x="5158019" y="3884886"/>
            <a:ext cx="1033632" cy="43997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직선 연결선 283"/>
          <p:cNvCxnSpPr>
            <a:stCxn id="247" idx="2"/>
            <a:endCxn id="233" idx="0"/>
          </p:cNvCxnSpPr>
          <p:nvPr/>
        </p:nvCxnSpPr>
        <p:spPr>
          <a:xfrm flipH="1">
            <a:off x="5419566" y="3884886"/>
            <a:ext cx="1278627" cy="43997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직선 연결선 289"/>
          <p:cNvCxnSpPr>
            <a:endCxn id="232" idx="0"/>
          </p:cNvCxnSpPr>
          <p:nvPr/>
        </p:nvCxnSpPr>
        <p:spPr>
          <a:xfrm flipH="1">
            <a:off x="4768380" y="4492656"/>
            <a:ext cx="1030629" cy="51290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직선 연결선 292"/>
          <p:cNvCxnSpPr>
            <a:stCxn id="249" idx="2"/>
            <a:endCxn id="231" idx="0"/>
          </p:cNvCxnSpPr>
          <p:nvPr/>
        </p:nvCxnSpPr>
        <p:spPr>
          <a:xfrm flipH="1">
            <a:off x="5022167" y="4417922"/>
            <a:ext cx="1128258" cy="58764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직선 연결선 294"/>
          <p:cNvCxnSpPr>
            <a:stCxn id="250" idx="2"/>
            <a:endCxn id="230" idx="0"/>
          </p:cNvCxnSpPr>
          <p:nvPr/>
        </p:nvCxnSpPr>
        <p:spPr>
          <a:xfrm flipH="1">
            <a:off x="5270542" y="4413761"/>
            <a:ext cx="1500229" cy="5918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직선 연결선 296"/>
          <p:cNvCxnSpPr>
            <a:stCxn id="205" idx="2"/>
            <a:endCxn id="227" idx="0"/>
          </p:cNvCxnSpPr>
          <p:nvPr/>
        </p:nvCxnSpPr>
        <p:spPr>
          <a:xfrm flipH="1">
            <a:off x="4525418" y="5102668"/>
            <a:ext cx="1149897" cy="46236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직선 연결선 299"/>
          <p:cNvCxnSpPr>
            <a:stCxn id="206" idx="2"/>
            <a:endCxn id="228" idx="0"/>
          </p:cNvCxnSpPr>
          <p:nvPr/>
        </p:nvCxnSpPr>
        <p:spPr>
          <a:xfrm flipH="1">
            <a:off x="4823467" y="5098887"/>
            <a:ext cx="1310844" cy="46614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직선 연결선 301"/>
          <p:cNvCxnSpPr>
            <a:stCxn id="207" idx="2"/>
            <a:endCxn id="229" idx="0"/>
          </p:cNvCxnSpPr>
          <p:nvPr/>
        </p:nvCxnSpPr>
        <p:spPr>
          <a:xfrm flipH="1">
            <a:off x="5171192" y="5098887"/>
            <a:ext cx="1549067" cy="46614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직선 연결선 309"/>
          <p:cNvCxnSpPr>
            <a:stCxn id="208" idx="2"/>
            <a:endCxn id="223" idx="0"/>
          </p:cNvCxnSpPr>
          <p:nvPr/>
        </p:nvCxnSpPr>
        <p:spPr>
          <a:xfrm flipH="1">
            <a:off x="4326718" y="5639515"/>
            <a:ext cx="1074974" cy="49225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직선 연결선 314"/>
          <p:cNvCxnSpPr>
            <a:stCxn id="209" idx="2"/>
            <a:endCxn id="224" idx="0"/>
          </p:cNvCxnSpPr>
          <p:nvPr/>
        </p:nvCxnSpPr>
        <p:spPr>
          <a:xfrm flipH="1">
            <a:off x="4575093" y="5650914"/>
            <a:ext cx="1333667" cy="48085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직선 연결선 316"/>
          <p:cNvCxnSpPr>
            <a:stCxn id="222" idx="2"/>
            <a:endCxn id="225" idx="0"/>
          </p:cNvCxnSpPr>
          <p:nvPr/>
        </p:nvCxnSpPr>
        <p:spPr>
          <a:xfrm flipH="1">
            <a:off x="4823467" y="5650914"/>
            <a:ext cx="1576738" cy="48085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직선 연결선 318"/>
          <p:cNvCxnSpPr>
            <a:stCxn id="210" idx="2"/>
            <a:endCxn id="226" idx="0"/>
          </p:cNvCxnSpPr>
          <p:nvPr/>
        </p:nvCxnSpPr>
        <p:spPr>
          <a:xfrm flipH="1">
            <a:off x="5071842" y="5639515"/>
            <a:ext cx="1897932" cy="49225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418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39553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-21548" y="1828110"/>
            <a:ext cx="604624" cy="512350"/>
            <a:chOff x="-21548" y="2448598"/>
            <a:chExt cx="604624" cy="512350"/>
          </a:xfrm>
        </p:grpSpPr>
        <p:sp>
          <p:nvSpPr>
            <p:cNvPr id="5" name="직사각형 4"/>
            <p:cNvSpPr/>
            <p:nvPr/>
          </p:nvSpPr>
          <p:spPr>
            <a:xfrm>
              <a:off x="-21548" y="2448598"/>
              <a:ext cx="604624" cy="3323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389201" y="2780928"/>
              <a:ext cx="180020" cy="180020"/>
            </a:xfrm>
            <a:prstGeom prst="rtTriangle">
              <a:avLst/>
            </a:prstGeom>
            <a:solidFill>
              <a:schemeClr val="bg2">
                <a:lumMod val="90000"/>
              </a:schemeClr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-42116" y="980728"/>
            <a:ext cx="41657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2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5</a:t>
            </a: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sz="1200" dirty="0" smtClean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200" dirty="0" smtClean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6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340086" y="1674253"/>
            <a:ext cx="6768752" cy="4571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812360" y="107974"/>
            <a:ext cx="1656184" cy="872754"/>
            <a:chOff x="6969432" y="277251"/>
            <a:chExt cx="1656184" cy="872754"/>
          </a:xfrm>
        </p:grpSpPr>
        <p:pic>
          <p:nvPicPr>
            <p:cNvPr id="29" name="Picture 4" descr="http://s.twistynoodle.com/img/r/pear-tree/i-have-pear-trees-in-my-garden/i-have-pear-trees-in-my-garden_coloring_page.png?ctok=20100415162151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96"/>
            <a:stretch/>
          </p:blipFill>
          <p:spPr bwMode="auto">
            <a:xfrm>
              <a:off x="7419737" y="277251"/>
              <a:ext cx="755575" cy="8727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/>
            <p:cNvSpPr txBox="1"/>
            <p:nvPr/>
          </p:nvSpPr>
          <p:spPr>
            <a:xfrm>
              <a:off x="6969432" y="703729"/>
              <a:ext cx="16561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Peer Tree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395028" y="260648"/>
            <a:ext cx="165669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395536" y="302079"/>
            <a:ext cx="2160748" cy="27699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2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en-US" altLang="ko-KR" dirty="0" smtClean="0"/>
              <a:t>K-</a:t>
            </a:r>
            <a:r>
              <a:rPr lang="en-US" altLang="ko-KR" dirty="0" err="1" smtClean="0"/>
              <a:t>src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및 변수</a:t>
            </a:r>
            <a:endParaRPr lang="ko-KR" altLang="en-US" dirty="0"/>
          </a:p>
        </p:txBody>
      </p:sp>
      <p:sp>
        <p:nvSpPr>
          <p:cNvPr id="49" name="슬라이드 번호 개체 틀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84565DC-9204-4182-9766-B61CED6E64EF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52462" y="119675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algn="just">
              <a:spcBef>
                <a:spcPts val="600"/>
              </a:spcBef>
            </a:pP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               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K-</a:t>
            </a:r>
            <a:r>
              <a:rPr lang="en-US" altLang="ko-KR" sz="1600" dirty="0" err="1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src</a:t>
            </a:r>
            <a:r>
              <a:rPr lang="en-US" altLang="ko-KR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학습에 필요한 함수 구조 순서</a:t>
            </a:r>
            <a:endParaRPr lang="en-US" altLang="ko-KR" sz="1600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98223" y="1802221"/>
            <a:ext cx="176160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Create_network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8" name="TextBox 17"/>
          <p:cNvSpPr txBox="1"/>
          <p:nvPr/>
        </p:nvSpPr>
        <p:spPr>
          <a:xfrm>
            <a:off x="1048871" y="2420888"/>
            <a:ext cx="20829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Input_onetemplete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8832" y="3856692"/>
            <a:ext cx="131296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Give_pattern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0" name="TextBox 19"/>
          <p:cNvSpPr txBox="1"/>
          <p:nvPr/>
        </p:nvSpPr>
        <p:spPr>
          <a:xfrm>
            <a:off x="1228652" y="4432756"/>
            <a:ext cx="190318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Compute_output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1" name="TextBox 20"/>
          <p:cNvSpPr txBox="1"/>
          <p:nvPr/>
        </p:nvSpPr>
        <p:spPr>
          <a:xfrm>
            <a:off x="1403518" y="5008820"/>
            <a:ext cx="165631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Compute_wed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2" name="TextBox 21"/>
          <p:cNvSpPr txBox="1"/>
          <p:nvPr/>
        </p:nvSpPr>
        <p:spPr>
          <a:xfrm>
            <a:off x="1308138" y="5589240"/>
            <a:ext cx="175169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Change_weight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3" name="TextBox 22"/>
          <p:cNvSpPr txBox="1"/>
          <p:nvPr/>
        </p:nvSpPr>
        <p:spPr>
          <a:xfrm>
            <a:off x="1367614" y="6160948"/>
            <a:ext cx="162021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/>
              <a:t>write_network</a:t>
            </a:r>
            <a:r>
              <a:rPr lang="en-US" altLang="ko-KR" sz="1300" dirty="0" smtClean="0"/>
              <a:t>()</a:t>
            </a:r>
            <a:endParaRPr lang="ko-KR" altLang="en-US" sz="1300" dirty="0"/>
          </a:p>
        </p:txBody>
      </p:sp>
      <p:sp>
        <p:nvSpPr>
          <p:cNvPr id="24" name="직사각형 23"/>
          <p:cNvSpPr/>
          <p:nvPr/>
        </p:nvSpPr>
        <p:spPr>
          <a:xfrm>
            <a:off x="911736" y="616530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5" name="직사각형 24"/>
          <p:cNvSpPr/>
          <p:nvPr/>
        </p:nvSpPr>
        <p:spPr>
          <a:xfrm>
            <a:off x="887797" y="558924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6" name="직사각형 25"/>
          <p:cNvSpPr/>
          <p:nvPr/>
        </p:nvSpPr>
        <p:spPr>
          <a:xfrm>
            <a:off x="887797" y="5021554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27" name="직사각형 26"/>
          <p:cNvSpPr/>
          <p:nvPr/>
        </p:nvSpPr>
        <p:spPr>
          <a:xfrm>
            <a:off x="887797" y="4445490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2" name="직사각형 31"/>
          <p:cNvSpPr/>
          <p:nvPr/>
        </p:nvSpPr>
        <p:spPr>
          <a:xfrm>
            <a:off x="887797" y="3869426"/>
            <a:ext cx="2220104" cy="2796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3" name="직사각형 32"/>
          <p:cNvSpPr/>
          <p:nvPr/>
        </p:nvSpPr>
        <p:spPr>
          <a:xfrm>
            <a:off x="893866" y="24208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4" name="직사각형 33"/>
          <p:cNvSpPr/>
          <p:nvPr/>
        </p:nvSpPr>
        <p:spPr>
          <a:xfrm>
            <a:off x="893866" y="1837788"/>
            <a:ext cx="2214035" cy="3055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5" name="아래쪽 화살표 34"/>
          <p:cNvSpPr/>
          <p:nvPr/>
        </p:nvSpPr>
        <p:spPr>
          <a:xfrm>
            <a:off x="1979712" y="530120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6" name="아래쪽 화살표 35"/>
          <p:cNvSpPr/>
          <p:nvPr/>
        </p:nvSpPr>
        <p:spPr>
          <a:xfrm>
            <a:off x="1979712" y="587727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7" name="아래쪽 화살표 36"/>
          <p:cNvSpPr/>
          <p:nvPr/>
        </p:nvSpPr>
        <p:spPr>
          <a:xfrm>
            <a:off x="1979712" y="4747792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8" name="아래쪽 화살표 37"/>
          <p:cNvSpPr/>
          <p:nvPr/>
        </p:nvSpPr>
        <p:spPr>
          <a:xfrm>
            <a:off x="1979712" y="4171728"/>
            <a:ext cx="88272" cy="193376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39" name="아래쪽 화살표 38"/>
          <p:cNvSpPr/>
          <p:nvPr/>
        </p:nvSpPr>
        <p:spPr>
          <a:xfrm>
            <a:off x="1917945" y="2726754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sp>
        <p:nvSpPr>
          <p:cNvPr id="40" name="아래쪽 화살표 39"/>
          <p:cNvSpPr/>
          <p:nvPr/>
        </p:nvSpPr>
        <p:spPr>
          <a:xfrm>
            <a:off x="1917946" y="2160440"/>
            <a:ext cx="88029" cy="2112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/>
          </a:p>
        </p:txBody>
      </p:sp>
      <p:grpSp>
        <p:nvGrpSpPr>
          <p:cNvPr id="8" name="그룹 7"/>
          <p:cNvGrpSpPr/>
          <p:nvPr/>
        </p:nvGrpSpPr>
        <p:grpSpPr>
          <a:xfrm>
            <a:off x="683568" y="2996952"/>
            <a:ext cx="2655850" cy="3655872"/>
            <a:chOff x="1340086" y="3085496"/>
            <a:chExt cx="2655850" cy="3655872"/>
          </a:xfrm>
        </p:grpSpPr>
        <p:sp>
          <p:nvSpPr>
            <p:cNvPr id="2" name="직사각형 1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755576" y="3064604"/>
            <a:ext cx="257596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Steps=0 ; steps&lt;loop ; steps++</a:t>
            </a:r>
            <a:endParaRPr lang="ko-KR" altLang="en-US" sz="1300" dirty="0"/>
          </a:p>
        </p:txBody>
      </p:sp>
      <p:grpSp>
        <p:nvGrpSpPr>
          <p:cNvPr id="43" name="그룹 42"/>
          <p:cNvGrpSpPr/>
          <p:nvPr/>
        </p:nvGrpSpPr>
        <p:grpSpPr>
          <a:xfrm>
            <a:off x="835968" y="3498316"/>
            <a:ext cx="2402341" cy="3104166"/>
            <a:chOff x="1340086" y="3085496"/>
            <a:chExt cx="2655850" cy="3655872"/>
          </a:xfrm>
        </p:grpSpPr>
        <p:sp>
          <p:nvSpPr>
            <p:cNvPr id="44" name="직사각형 43"/>
            <p:cNvSpPr/>
            <p:nvPr/>
          </p:nvSpPr>
          <p:spPr>
            <a:xfrm>
              <a:off x="1340086" y="3085496"/>
              <a:ext cx="2655850" cy="36558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/>
            <p:cNvCxnSpPr/>
            <p:nvPr/>
          </p:nvCxnSpPr>
          <p:spPr>
            <a:xfrm>
              <a:off x="1340086" y="3429000"/>
              <a:ext cx="26558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1157001" y="3498316"/>
            <a:ext cx="17588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/>
              <a:t>j=0 ; j&lt;</a:t>
            </a:r>
            <a:r>
              <a:rPr lang="en-US" altLang="ko-KR" sz="1300" dirty="0" err="1" smtClean="0"/>
              <a:t>ptn_no</a:t>
            </a:r>
            <a:r>
              <a:rPr lang="en-US" altLang="ko-KR" sz="1300" dirty="0" smtClean="0"/>
              <a:t> ;  </a:t>
            </a:r>
            <a:r>
              <a:rPr lang="en-US" altLang="ko-KR" sz="1300" dirty="0" err="1" smtClean="0"/>
              <a:t>j++</a:t>
            </a:r>
            <a:endParaRPr lang="ko-KR" altLang="en-US" sz="1300" dirty="0"/>
          </a:p>
        </p:txBody>
      </p:sp>
      <p:cxnSp>
        <p:nvCxnSpPr>
          <p:cNvPr id="13" name="구부러진 연결선 12"/>
          <p:cNvCxnSpPr/>
          <p:nvPr/>
        </p:nvCxnSpPr>
        <p:spPr>
          <a:xfrm rot="5400000" flipH="1" flipV="1">
            <a:off x="2229980" y="3008295"/>
            <a:ext cx="2799949" cy="1284261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그룹 15"/>
          <p:cNvGrpSpPr/>
          <p:nvPr/>
        </p:nvGrpSpPr>
        <p:grpSpPr>
          <a:xfrm>
            <a:off x="3320329" y="3064604"/>
            <a:ext cx="5932191" cy="3244716"/>
            <a:chOff x="-2143988" y="137797"/>
            <a:chExt cx="10441669" cy="5307845"/>
          </a:xfrm>
        </p:grpSpPr>
        <p:grpSp>
          <p:nvGrpSpPr>
            <p:cNvPr id="110" name="그룹 26"/>
            <p:cNvGrpSpPr/>
            <p:nvPr/>
          </p:nvGrpSpPr>
          <p:grpSpPr>
            <a:xfrm>
              <a:off x="847975" y="137797"/>
              <a:ext cx="2168596" cy="3218014"/>
              <a:chOff x="5223221" y="-135383"/>
              <a:chExt cx="2628143" cy="4273359"/>
            </a:xfrm>
          </p:grpSpPr>
          <p:sp>
            <p:nvSpPr>
              <p:cNvPr id="241" name="타원 240"/>
              <p:cNvSpPr/>
              <p:nvPr/>
            </p:nvSpPr>
            <p:spPr>
              <a:xfrm>
                <a:off x="6320985" y="888364"/>
                <a:ext cx="576064" cy="64807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2" name="타원 241"/>
              <p:cNvSpPr/>
              <p:nvPr/>
            </p:nvSpPr>
            <p:spPr>
              <a:xfrm>
                <a:off x="5447155" y="1929011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3" name="타원 242"/>
              <p:cNvSpPr/>
              <p:nvPr/>
            </p:nvSpPr>
            <p:spPr>
              <a:xfrm>
                <a:off x="6190456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4" name="타원 243"/>
              <p:cNvSpPr/>
              <p:nvPr/>
            </p:nvSpPr>
            <p:spPr>
              <a:xfrm>
                <a:off x="7139343" y="1922260"/>
                <a:ext cx="576064" cy="648072"/>
              </a:xfrm>
              <a:prstGeom prst="ellipse">
                <a:avLst/>
              </a:prstGeom>
              <a:solidFill>
                <a:srgbClr val="ADADA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5" name="타원 244"/>
              <p:cNvSpPr/>
              <p:nvPr/>
            </p:nvSpPr>
            <p:spPr>
              <a:xfrm>
                <a:off x="5223221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6" name="타원 245"/>
              <p:cNvSpPr/>
              <p:nvPr/>
            </p:nvSpPr>
            <p:spPr>
              <a:xfrm>
                <a:off x="6113229" y="2895254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7" name="타원 246"/>
              <p:cNvSpPr/>
              <p:nvPr/>
            </p:nvSpPr>
            <p:spPr>
              <a:xfrm>
                <a:off x="7275300" y="2887659"/>
                <a:ext cx="576064" cy="648072"/>
              </a:xfrm>
              <a:prstGeom prst="ellipse">
                <a:avLst/>
              </a:prstGeom>
              <a:solidFill>
                <a:srgbClr val="8E8E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48" name="직선 연결선 247"/>
              <p:cNvCxnSpPr>
                <a:stCxn id="241" idx="4"/>
              </p:cNvCxnSpPr>
              <p:nvPr/>
            </p:nvCxnSpPr>
            <p:spPr>
              <a:xfrm flipH="1">
                <a:off x="5825197" y="1536436"/>
                <a:ext cx="783820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직선 연결선 248"/>
              <p:cNvCxnSpPr>
                <a:stCxn id="241" idx="4"/>
                <a:endCxn id="243" idx="0"/>
              </p:cNvCxnSpPr>
              <p:nvPr/>
            </p:nvCxnSpPr>
            <p:spPr>
              <a:xfrm flipH="1">
                <a:off x="6478488" y="1536436"/>
                <a:ext cx="130529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직선 연결선 249"/>
              <p:cNvCxnSpPr>
                <a:stCxn id="241" idx="4"/>
                <a:endCxn id="244" idx="0"/>
              </p:cNvCxnSpPr>
              <p:nvPr/>
            </p:nvCxnSpPr>
            <p:spPr>
              <a:xfrm>
                <a:off x="6609017" y="1536436"/>
                <a:ext cx="818358" cy="3858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직선 연결선 250"/>
              <p:cNvCxnSpPr>
                <a:stCxn id="242" idx="4"/>
                <a:endCxn id="245" idx="0"/>
              </p:cNvCxnSpPr>
              <p:nvPr/>
            </p:nvCxnSpPr>
            <p:spPr>
              <a:xfrm flipH="1">
                <a:off x="5511253" y="2577083"/>
                <a:ext cx="223934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직선 연결선 251"/>
              <p:cNvCxnSpPr>
                <a:stCxn id="243" idx="4"/>
                <a:endCxn id="246" idx="0"/>
              </p:cNvCxnSpPr>
              <p:nvPr/>
            </p:nvCxnSpPr>
            <p:spPr>
              <a:xfrm flipH="1">
                <a:off x="6401261" y="2570332"/>
                <a:ext cx="77227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직선 연결선 252"/>
              <p:cNvCxnSpPr>
                <a:stCxn id="244" idx="4"/>
                <a:endCxn id="247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직선 연결선 253"/>
              <p:cNvCxnSpPr>
                <a:stCxn id="242" idx="4"/>
                <a:endCxn id="246" idx="0"/>
              </p:cNvCxnSpPr>
              <p:nvPr/>
            </p:nvCxnSpPr>
            <p:spPr>
              <a:xfrm>
                <a:off x="5735187" y="2577083"/>
                <a:ext cx="666074" cy="3181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직선 연결선 254"/>
              <p:cNvCxnSpPr>
                <a:stCxn id="242" idx="4"/>
                <a:endCxn id="247" idx="0"/>
              </p:cNvCxnSpPr>
              <p:nvPr/>
            </p:nvCxnSpPr>
            <p:spPr>
              <a:xfrm>
                <a:off x="5735187" y="2577083"/>
                <a:ext cx="1828145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직선 연결선 255"/>
              <p:cNvCxnSpPr>
                <a:stCxn id="243" idx="4"/>
                <a:endCxn id="245" idx="0"/>
              </p:cNvCxnSpPr>
              <p:nvPr/>
            </p:nvCxnSpPr>
            <p:spPr>
              <a:xfrm flipH="1">
                <a:off x="5511253" y="2570332"/>
                <a:ext cx="96723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직선 연결선 256"/>
              <p:cNvCxnSpPr>
                <a:stCxn id="243" idx="4"/>
                <a:endCxn id="247" idx="0"/>
              </p:cNvCxnSpPr>
              <p:nvPr/>
            </p:nvCxnSpPr>
            <p:spPr>
              <a:xfrm>
                <a:off x="6478488" y="2570332"/>
                <a:ext cx="108484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직선 연결선 257"/>
              <p:cNvCxnSpPr>
                <a:stCxn id="244" idx="4"/>
                <a:endCxn id="245" idx="0"/>
              </p:cNvCxnSpPr>
              <p:nvPr/>
            </p:nvCxnSpPr>
            <p:spPr>
              <a:xfrm flipH="1">
                <a:off x="5511253" y="2570332"/>
                <a:ext cx="191612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직선 연결선 258"/>
              <p:cNvCxnSpPr>
                <a:stCxn id="244" idx="4"/>
                <a:endCxn id="246" idx="0"/>
              </p:cNvCxnSpPr>
              <p:nvPr/>
            </p:nvCxnSpPr>
            <p:spPr>
              <a:xfrm flipH="1">
                <a:off x="6401261" y="2570332"/>
                <a:ext cx="1026114" cy="3249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직선 연결선 259"/>
              <p:cNvCxnSpPr>
                <a:stCxn id="244" idx="4"/>
                <a:endCxn id="247" idx="0"/>
              </p:cNvCxnSpPr>
              <p:nvPr/>
            </p:nvCxnSpPr>
            <p:spPr>
              <a:xfrm>
                <a:off x="7427375" y="2570332"/>
                <a:ext cx="13595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직선 연결선 260"/>
              <p:cNvCxnSpPr>
                <a:stCxn id="247" idx="4"/>
              </p:cNvCxnSpPr>
              <p:nvPr/>
            </p:nvCxnSpPr>
            <p:spPr>
              <a:xfrm flipH="1">
                <a:off x="6401264" y="3535730"/>
                <a:ext cx="1162069" cy="5893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직선 연결선 261"/>
              <p:cNvCxnSpPr>
                <a:stCxn id="246" idx="4"/>
                <a:endCxn id="202" idx="0"/>
              </p:cNvCxnSpPr>
              <p:nvPr/>
            </p:nvCxnSpPr>
            <p:spPr>
              <a:xfrm flipH="1">
                <a:off x="5556407" y="3543326"/>
                <a:ext cx="844854" cy="59465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직선 연결선 262"/>
              <p:cNvCxnSpPr>
                <a:stCxn id="245" idx="4"/>
                <a:endCxn id="203" idx="0"/>
              </p:cNvCxnSpPr>
              <p:nvPr/>
            </p:nvCxnSpPr>
            <p:spPr>
              <a:xfrm>
                <a:off x="5511254" y="3535730"/>
                <a:ext cx="90497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직선 연결선 263"/>
              <p:cNvCxnSpPr>
                <a:endCxn id="204" idx="0"/>
              </p:cNvCxnSpPr>
              <p:nvPr/>
            </p:nvCxnSpPr>
            <p:spPr>
              <a:xfrm>
                <a:off x="6416669" y="3535730"/>
                <a:ext cx="1097193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직선 연결선 264"/>
              <p:cNvCxnSpPr>
                <a:endCxn id="202" idx="0"/>
              </p:cNvCxnSpPr>
              <p:nvPr/>
            </p:nvCxnSpPr>
            <p:spPr>
              <a:xfrm>
                <a:off x="5546611" y="3543326"/>
                <a:ext cx="9796" cy="5946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직선 연결선 265"/>
              <p:cNvCxnSpPr>
                <a:stCxn id="245" idx="4"/>
                <a:endCxn id="204" idx="0"/>
              </p:cNvCxnSpPr>
              <p:nvPr/>
            </p:nvCxnSpPr>
            <p:spPr>
              <a:xfrm>
                <a:off x="5511254" y="3535730"/>
                <a:ext cx="2002608" cy="5953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직선 연결선 266"/>
              <p:cNvCxnSpPr>
                <a:stCxn id="247" idx="4"/>
                <a:endCxn id="202" idx="0"/>
              </p:cNvCxnSpPr>
              <p:nvPr/>
            </p:nvCxnSpPr>
            <p:spPr>
              <a:xfrm flipH="1">
                <a:off x="5556407" y="3535730"/>
                <a:ext cx="2006926" cy="6022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직선 연결선 267"/>
              <p:cNvCxnSpPr>
                <a:stCxn id="246" idx="4"/>
                <a:endCxn id="203" idx="0"/>
              </p:cNvCxnSpPr>
              <p:nvPr/>
            </p:nvCxnSpPr>
            <p:spPr>
              <a:xfrm>
                <a:off x="6401261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직선 연결선 268"/>
              <p:cNvCxnSpPr/>
              <p:nvPr/>
            </p:nvCxnSpPr>
            <p:spPr>
              <a:xfrm>
                <a:off x="7563333" y="3543324"/>
                <a:ext cx="14966" cy="58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2" name="타원 271"/>
              <p:cNvSpPr/>
              <p:nvPr/>
            </p:nvSpPr>
            <p:spPr>
              <a:xfrm>
                <a:off x="6320986" y="-135383"/>
                <a:ext cx="576064" cy="64807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1" name="그룹 7"/>
            <p:cNvGrpSpPr/>
            <p:nvPr/>
          </p:nvGrpSpPr>
          <p:grpSpPr>
            <a:xfrm>
              <a:off x="-1404803" y="1870033"/>
              <a:ext cx="4947436" cy="3575609"/>
              <a:chOff x="-1475406" y="1352648"/>
              <a:chExt cx="5183310" cy="4645014"/>
            </a:xfrm>
          </p:grpSpPr>
          <p:sp>
            <p:nvSpPr>
              <p:cNvPr id="190" name="타원 189"/>
              <p:cNvSpPr/>
              <p:nvPr/>
            </p:nvSpPr>
            <p:spPr>
              <a:xfrm>
                <a:off x="165818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1" name="타원 190"/>
              <p:cNvSpPr/>
              <p:nvPr/>
            </p:nvSpPr>
            <p:spPr>
              <a:xfrm>
                <a:off x="3131840" y="5271913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2" name="타원 191"/>
              <p:cNvSpPr/>
              <p:nvPr/>
            </p:nvSpPr>
            <p:spPr>
              <a:xfrm>
                <a:off x="1164877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93" name="직선 연결선 192"/>
              <p:cNvCxnSpPr>
                <a:endCxn id="190" idx="0"/>
              </p:cNvCxnSpPr>
              <p:nvPr/>
            </p:nvCxnSpPr>
            <p:spPr>
              <a:xfrm flipH="1">
                <a:off x="453850" y="4869160"/>
                <a:ext cx="254664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직선 연결선 193"/>
              <p:cNvCxnSpPr>
                <a:endCxn id="192" idx="0"/>
              </p:cNvCxnSpPr>
              <p:nvPr/>
            </p:nvCxnSpPr>
            <p:spPr>
              <a:xfrm flipH="1">
                <a:off x="1452909" y="4889516"/>
                <a:ext cx="76753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직선 연결선 194"/>
              <p:cNvCxnSpPr/>
              <p:nvPr/>
            </p:nvCxnSpPr>
            <p:spPr>
              <a:xfrm>
                <a:off x="3247873" y="4869160"/>
                <a:ext cx="186201" cy="4601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직선 연결선 195"/>
              <p:cNvCxnSpPr/>
              <p:nvPr/>
            </p:nvCxnSpPr>
            <p:spPr>
              <a:xfrm>
                <a:off x="708515" y="4869159"/>
                <a:ext cx="744396" cy="4804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직선 연결선 196"/>
              <p:cNvCxnSpPr>
                <a:endCxn id="191" idx="0"/>
              </p:cNvCxnSpPr>
              <p:nvPr/>
            </p:nvCxnSpPr>
            <p:spPr>
              <a:xfrm>
                <a:off x="708514" y="4869160"/>
                <a:ext cx="2711358" cy="402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직선 연결선 197"/>
              <p:cNvCxnSpPr>
                <a:endCxn id="190" idx="0"/>
              </p:cNvCxnSpPr>
              <p:nvPr/>
            </p:nvCxnSpPr>
            <p:spPr>
              <a:xfrm flipH="1">
                <a:off x="453850" y="4889516"/>
                <a:ext cx="1075812" cy="46007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직선 연결선 198"/>
              <p:cNvCxnSpPr/>
              <p:nvPr/>
            </p:nvCxnSpPr>
            <p:spPr>
              <a:xfrm>
                <a:off x="1529662" y="4889516"/>
                <a:ext cx="1890210" cy="38239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직선 연결선 199"/>
              <p:cNvCxnSpPr>
                <a:endCxn id="190" idx="0"/>
              </p:cNvCxnSpPr>
              <p:nvPr/>
            </p:nvCxnSpPr>
            <p:spPr>
              <a:xfrm flipH="1">
                <a:off x="453850" y="4869160"/>
                <a:ext cx="2794023" cy="48043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직선 화살표 연결선 200"/>
              <p:cNvCxnSpPr>
                <a:endCxn id="192" idx="0"/>
              </p:cNvCxnSpPr>
              <p:nvPr/>
            </p:nvCxnSpPr>
            <p:spPr>
              <a:xfrm flipH="1">
                <a:off x="1452909" y="4869160"/>
                <a:ext cx="1794964" cy="48043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2" name="타원 201"/>
              <p:cNvSpPr/>
              <p:nvPr/>
            </p:nvSpPr>
            <p:spPr>
              <a:xfrm>
                <a:off x="884776" y="3282796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3" name="타원 202"/>
              <p:cNvSpPr/>
              <p:nvPr/>
            </p:nvSpPr>
            <p:spPr>
              <a:xfrm>
                <a:off x="1628077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4" name="타원 203"/>
              <p:cNvSpPr/>
              <p:nvPr/>
            </p:nvSpPr>
            <p:spPr>
              <a:xfrm>
                <a:off x="2576964" y="3276045"/>
                <a:ext cx="576064" cy="64807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5" name="타원 204"/>
              <p:cNvSpPr/>
              <p:nvPr/>
            </p:nvSpPr>
            <p:spPr>
              <a:xfrm>
                <a:off x="441670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6" name="타원 205"/>
              <p:cNvSpPr/>
              <p:nvPr/>
            </p:nvSpPr>
            <p:spPr>
              <a:xfrm>
                <a:off x="1262818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7" name="타원 206"/>
              <p:cNvSpPr/>
              <p:nvPr/>
            </p:nvSpPr>
            <p:spPr>
              <a:xfrm>
                <a:off x="2981029" y="4241444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08" name="직선 연결선 207"/>
              <p:cNvCxnSpPr>
                <a:stCxn id="202" idx="4"/>
              </p:cNvCxnSpPr>
              <p:nvPr/>
            </p:nvCxnSpPr>
            <p:spPr>
              <a:xfrm flipH="1">
                <a:off x="729702" y="3930868"/>
                <a:ext cx="443106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직선 연결선 208"/>
              <p:cNvCxnSpPr>
                <a:stCxn id="203" idx="4"/>
                <a:endCxn id="206" idx="0"/>
              </p:cNvCxnSpPr>
              <p:nvPr/>
            </p:nvCxnSpPr>
            <p:spPr>
              <a:xfrm flipH="1">
                <a:off x="1550850" y="3924117"/>
                <a:ext cx="365259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직선 연결선 209"/>
              <p:cNvCxnSpPr>
                <a:stCxn id="204" idx="4"/>
                <a:endCxn id="207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직선 연결선 210"/>
              <p:cNvCxnSpPr>
                <a:stCxn id="202" idx="4"/>
                <a:endCxn id="206" idx="0"/>
              </p:cNvCxnSpPr>
              <p:nvPr/>
            </p:nvCxnSpPr>
            <p:spPr>
              <a:xfrm>
                <a:off x="1172808" y="3930868"/>
                <a:ext cx="378042" cy="33093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직선 연결선 211"/>
              <p:cNvCxnSpPr>
                <a:stCxn id="202" idx="4"/>
                <a:endCxn id="207" idx="0"/>
              </p:cNvCxnSpPr>
              <p:nvPr/>
            </p:nvCxnSpPr>
            <p:spPr>
              <a:xfrm>
                <a:off x="1172808" y="3930868"/>
                <a:ext cx="2096253" cy="3105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직선 연결선 212"/>
              <p:cNvCxnSpPr>
                <a:stCxn id="203" idx="4"/>
              </p:cNvCxnSpPr>
              <p:nvPr/>
            </p:nvCxnSpPr>
            <p:spPr>
              <a:xfrm flipH="1">
                <a:off x="729702" y="3924117"/>
                <a:ext cx="1186407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직선 연결선 213"/>
              <p:cNvCxnSpPr>
                <a:stCxn id="203" idx="4"/>
                <a:endCxn id="207" idx="0"/>
              </p:cNvCxnSpPr>
              <p:nvPr/>
            </p:nvCxnSpPr>
            <p:spPr>
              <a:xfrm>
                <a:off x="1916109" y="3924117"/>
                <a:ext cx="1352952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직선 연결선 214"/>
              <p:cNvCxnSpPr>
                <a:stCxn id="204" idx="4"/>
              </p:cNvCxnSpPr>
              <p:nvPr/>
            </p:nvCxnSpPr>
            <p:spPr>
              <a:xfrm flipH="1">
                <a:off x="729702" y="3924117"/>
                <a:ext cx="2135294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직선 연결선 215"/>
              <p:cNvCxnSpPr>
                <a:stCxn id="204" idx="4"/>
                <a:endCxn id="206" idx="0"/>
              </p:cNvCxnSpPr>
              <p:nvPr/>
            </p:nvCxnSpPr>
            <p:spPr>
              <a:xfrm flipH="1">
                <a:off x="1550850" y="3924117"/>
                <a:ext cx="1314146" cy="3376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직선 연결선 216"/>
              <p:cNvCxnSpPr>
                <a:stCxn id="204" idx="4"/>
                <a:endCxn id="207" idx="0"/>
              </p:cNvCxnSpPr>
              <p:nvPr/>
            </p:nvCxnSpPr>
            <p:spPr>
              <a:xfrm>
                <a:off x="2864996" y="3924117"/>
                <a:ext cx="404065" cy="31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타원 217"/>
              <p:cNvSpPr/>
              <p:nvPr/>
            </p:nvSpPr>
            <p:spPr>
              <a:xfrm>
                <a:off x="2041329" y="5349590"/>
                <a:ext cx="576064" cy="648072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타원 218"/>
              <p:cNvSpPr/>
              <p:nvPr/>
            </p:nvSpPr>
            <p:spPr>
              <a:xfrm>
                <a:off x="2058666" y="4261800"/>
                <a:ext cx="576064" cy="64807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sz="800" dirty="0" smtClean="0">
                  <a:solidFill>
                    <a:schemeClr val="bg1"/>
                  </a:solidFill>
                </a:endParaRPr>
              </a:p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타원 219"/>
              <p:cNvSpPr/>
              <p:nvPr/>
            </p:nvSpPr>
            <p:spPr>
              <a:xfrm>
                <a:off x="-1475406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타원 220"/>
              <p:cNvSpPr/>
              <p:nvPr/>
            </p:nvSpPr>
            <p:spPr>
              <a:xfrm>
                <a:off x="-1073187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타원 221"/>
              <p:cNvSpPr/>
              <p:nvPr/>
            </p:nvSpPr>
            <p:spPr>
              <a:xfrm>
                <a:off x="-670968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타원 222"/>
              <p:cNvSpPr/>
              <p:nvPr/>
            </p:nvSpPr>
            <p:spPr>
              <a:xfrm>
                <a:off x="-268749" y="5444497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타원 223"/>
              <p:cNvSpPr/>
              <p:nvPr/>
            </p:nvSpPr>
            <p:spPr>
              <a:xfrm>
                <a:off x="-115363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타원 224"/>
              <p:cNvSpPr/>
              <p:nvPr/>
            </p:nvSpPr>
            <p:spPr>
              <a:xfrm>
                <a:off x="-670968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타원 225"/>
              <p:cNvSpPr/>
              <p:nvPr/>
            </p:nvSpPr>
            <p:spPr>
              <a:xfrm>
                <a:off x="-107861" y="4432484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타원 226"/>
              <p:cNvSpPr/>
              <p:nvPr/>
            </p:nvSpPr>
            <p:spPr>
              <a:xfrm>
                <a:off x="5302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타원 227"/>
              <p:cNvSpPr/>
              <p:nvPr/>
            </p:nvSpPr>
            <p:spPr>
              <a:xfrm>
                <a:off x="-349193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타원 228"/>
              <p:cNvSpPr/>
              <p:nvPr/>
            </p:nvSpPr>
            <p:spPr>
              <a:xfrm>
                <a:off x="-760177" y="3433436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타원 229"/>
              <p:cNvSpPr/>
              <p:nvPr/>
            </p:nvSpPr>
            <p:spPr>
              <a:xfrm>
                <a:off x="294358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1" name="타원 230"/>
              <p:cNvSpPr/>
              <p:nvPr/>
            </p:nvSpPr>
            <p:spPr>
              <a:xfrm>
                <a:off x="-129193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타원 231"/>
              <p:cNvSpPr/>
              <p:nvPr/>
            </p:nvSpPr>
            <p:spPr>
              <a:xfrm>
                <a:off x="-583919" y="2217900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타원 232"/>
              <p:cNvSpPr/>
              <p:nvPr/>
            </p:nvSpPr>
            <p:spPr>
              <a:xfrm>
                <a:off x="-107861" y="1352648"/>
                <a:ext cx="352516" cy="39658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34" name="직선 연결선 233"/>
              <p:cNvCxnSpPr>
                <a:stCxn id="202" idx="4"/>
                <a:endCxn id="219" idx="0"/>
              </p:cNvCxnSpPr>
              <p:nvPr/>
            </p:nvCxnSpPr>
            <p:spPr>
              <a:xfrm>
                <a:off x="1172808" y="3930868"/>
                <a:ext cx="1173889" cy="33093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직선 연결선 234"/>
              <p:cNvCxnSpPr>
                <a:endCxn id="219" idx="7"/>
              </p:cNvCxnSpPr>
              <p:nvPr/>
            </p:nvCxnSpPr>
            <p:spPr>
              <a:xfrm>
                <a:off x="1865337" y="3930868"/>
                <a:ext cx="685029" cy="42584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직선 연결선 235"/>
              <p:cNvCxnSpPr>
                <a:stCxn id="204" idx="4"/>
                <a:endCxn id="219" idx="0"/>
              </p:cNvCxnSpPr>
              <p:nvPr/>
            </p:nvCxnSpPr>
            <p:spPr>
              <a:xfrm flipH="1">
                <a:off x="2346698" y="3924116"/>
                <a:ext cx="518298" cy="33768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직선 연결선 236"/>
              <p:cNvCxnSpPr>
                <a:stCxn id="205" idx="4"/>
                <a:endCxn id="218" idx="0"/>
              </p:cNvCxnSpPr>
              <p:nvPr/>
            </p:nvCxnSpPr>
            <p:spPr>
              <a:xfrm>
                <a:off x="729701" y="4889516"/>
                <a:ext cx="1599660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직선 연결선 237"/>
              <p:cNvCxnSpPr>
                <a:stCxn id="206" idx="4"/>
                <a:endCxn id="218" idx="0"/>
              </p:cNvCxnSpPr>
              <p:nvPr/>
            </p:nvCxnSpPr>
            <p:spPr>
              <a:xfrm>
                <a:off x="1550850" y="4909872"/>
                <a:ext cx="778511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직선 연결선 238"/>
              <p:cNvCxnSpPr>
                <a:stCxn id="219" idx="4"/>
                <a:endCxn id="218" idx="0"/>
              </p:cNvCxnSpPr>
              <p:nvPr/>
            </p:nvCxnSpPr>
            <p:spPr>
              <a:xfrm flipH="1">
                <a:off x="2329361" y="4909872"/>
                <a:ext cx="17336" cy="4397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직선 연결선 239"/>
              <p:cNvCxnSpPr>
                <a:stCxn id="207" idx="4"/>
                <a:endCxn id="218" idx="0"/>
              </p:cNvCxnSpPr>
              <p:nvPr/>
            </p:nvCxnSpPr>
            <p:spPr>
              <a:xfrm flipH="1">
                <a:off x="2329361" y="4889516"/>
                <a:ext cx="939699" cy="460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4" name="TextBox 173"/>
            <p:cNvSpPr txBox="1"/>
            <p:nvPr/>
          </p:nvSpPr>
          <p:spPr>
            <a:xfrm>
              <a:off x="3423429" y="4032117"/>
              <a:ext cx="406530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/>
                <a:t>Layer1 / </a:t>
              </a:r>
              <a:endParaRPr lang="en-US" altLang="ko-KR" sz="800" dirty="0" smtClean="0"/>
            </a:p>
            <a:p>
              <a:r>
                <a:rPr lang="en-US" altLang="ko-KR" sz="800" dirty="0" smtClean="0"/>
                <a:t>activation[1]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delta[1]</a:t>
              </a:r>
              <a:r>
                <a:rPr lang="en-US" altLang="ko-KR" sz="800" dirty="0"/>
                <a:t> </a:t>
              </a:r>
              <a:r>
                <a:rPr lang="en-US" altLang="ko-KR" sz="800" dirty="0" smtClean="0"/>
                <a:t>]</a:t>
              </a:r>
              <a:endParaRPr lang="ko-KR" altLang="en-US" sz="800" dirty="0"/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3048906" y="3325354"/>
              <a:ext cx="3996216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Layer2 / </a:t>
              </a:r>
            </a:p>
            <a:p>
              <a:r>
                <a:rPr lang="en-US" altLang="ko-KR" sz="800" dirty="0" smtClean="0"/>
                <a:t>activation[2]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delta[2]</a:t>
              </a:r>
              <a:endParaRPr lang="ko-KR" altLang="en-US" sz="800" dirty="0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3012608" y="2500798"/>
              <a:ext cx="469748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 </a:t>
              </a:r>
              <a:r>
                <a:rPr lang="en-US" altLang="ko-KR" sz="800" dirty="0" smtClean="0"/>
                <a:t>3 / </a:t>
              </a:r>
            </a:p>
            <a:p>
              <a:r>
                <a:rPr lang="en-US" altLang="ko-KR" sz="800" dirty="0" smtClean="0"/>
                <a:t>activation[3]</a:t>
              </a:r>
              <a:r>
                <a:rPr lang="en-US" altLang="ko-KR" sz="800" dirty="0"/>
                <a:t> / </a:t>
              </a:r>
              <a:r>
                <a:rPr lang="en-US" altLang="ko-KR" sz="800" dirty="0" smtClean="0"/>
                <a:t>delta[3]</a:t>
              </a:r>
              <a:endParaRPr lang="ko-KR" altLang="en-US" sz="800" dirty="0"/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3552669" y="4869160"/>
              <a:ext cx="3936067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Layer0 / </a:t>
              </a:r>
            </a:p>
            <a:p>
              <a:r>
                <a:rPr lang="en-US" altLang="ko-KR" sz="800" dirty="0"/>
                <a:t>activation[0] / </a:t>
              </a:r>
              <a:r>
                <a:rPr lang="en-US" altLang="ko-KR" sz="800" dirty="0" smtClean="0"/>
                <a:t>delta[0]</a:t>
              </a:r>
              <a:endParaRPr lang="ko-KR" altLang="en-US" sz="800" dirty="0"/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2992783" y="1558448"/>
              <a:ext cx="2471017" cy="7552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 / a</a:t>
              </a:r>
            </a:p>
            <a:p>
              <a:r>
                <a:rPr lang="en-US" altLang="ko-KR" sz="800" dirty="0" smtClean="0"/>
                <a:t>Layer[4] / activation[4] / delta[4]</a:t>
              </a:r>
              <a:endParaRPr lang="en-US" altLang="ko-KR" sz="800" dirty="0"/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2390861" y="851685"/>
              <a:ext cx="3296948" cy="553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Units1 / a1</a:t>
              </a:r>
            </a:p>
            <a:p>
              <a:r>
                <a:rPr lang="en-US" altLang="ko-KR" sz="800" dirty="0" smtClean="0"/>
                <a:t>Layer[5] / activation[5] / delta[5] </a:t>
              </a:r>
              <a:endParaRPr lang="ko-KR" altLang="en-US" sz="800" dirty="0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5415842" y="4628388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Weight[0]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[1]</a:t>
              </a:r>
              <a:endParaRPr lang="ko-KR" altLang="en-US" sz="800" dirty="0"/>
            </a:p>
          </p:txBody>
        </p:sp>
        <p:sp>
          <p:nvSpPr>
            <p:cNvPr id="181" name="TextBox 180"/>
            <p:cNvSpPr txBox="1"/>
            <p:nvPr/>
          </p:nvSpPr>
          <p:spPr>
            <a:xfrm>
              <a:off x="5381455" y="3812652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Weight[1]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[2]</a:t>
              </a:r>
              <a:endParaRPr lang="ko-KR" altLang="en-US" sz="800" dirty="0"/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5415842" y="29984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Weight[2]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[3]</a:t>
              </a:r>
              <a:endParaRPr lang="ko-KR" altLang="en-US" sz="800" dirty="0"/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5415842" y="2203624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Weight[3]</a:t>
              </a:r>
              <a:r>
                <a:rPr lang="en-US" altLang="ko-KR" sz="800" dirty="0"/>
                <a:t> 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[4]</a:t>
              </a:r>
              <a:endParaRPr lang="ko-KR" altLang="en-US" sz="800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5415842" y="1401837"/>
              <a:ext cx="2881839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Weight[4] </a:t>
              </a:r>
              <a:r>
                <a:rPr lang="en-US" altLang="ko-KR" sz="800" dirty="0"/>
                <a:t>/ </a:t>
              </a:r>
              <a:r>
                <a:rPr lang="en-US" altLang="ko-KR" sz="800" dirty="0" err="1" smtClean="0"/>
                <a:t>weight_sum</a:t>
              </a:r>
              <a:r>
                <a:rPr lang="en-US" altLang="ko-KR" sz="800" dirty="0" smtClean="0"/>
                <a:t>[5]</a:t>
              </a:r>
              <a:endParaRPr lang="ko-KR" altLang="en-US" sz="800" dirty="0"/>
            </a:p>
          </p:txBody>
        </p:sp>
        <p:sp>
          <p:nvSpPr>
            <p:cNvPr id="185" name="TextBox 184"/>
            <p:cNvSpPr txBox="1"/>
            <p:nvPr/>
          </p:nvSpPr>
          <p:spPr>
            <a:xfrm>
              <a:off x="-1027336" y="1773302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Bias[4]</a:t>
              </a:r>
              <a:endParaRPr lang="ko-KR" altLang="en-US" sz="800" dirty="0"/>
            </a:p>
          </p:txBody>
        </p:sp>
        <p:sp>
          <p:nvSpPr>
            <p:cNvPr id="186" name="TextBox 185"/>
            <p:cNvSpPr txBox="1"/>
            <p:nvPr/>
          </p:nvSpPr>
          <p:spPr>
            <a:xfrm>
              <a:off x="-1510256" y="2480065"/>
              <a:ext cx="1096085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bias[3]</a:t>
              </a:r>
              <a:endParaRPr lang="ko-KR" altLang="en-US" sz="800" dirty="0"/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-1530257" y="3422415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bias[2]</a:t>
              </a:r>
              <a:endParaRPr lang="ko-KR" altLang="en-US" sz="800" dirty="0"/>
            </a:p>
          </p:txBody>
        </p:sp>
        <p:sp>
          <p:nvSpPr>
            <p:cNvPr id="188" name="TextBox 187"/>
            <p:cNvSpPr txBox="1"/>
            <p:nvPr/>
          </p:nvSpPr>
          <p:spPr>
            <a:xfrm>
              <a:off x="-1890495" y="4247920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bias[1]</a:t>
              </a:r>
              <a:endParaRPr lang="ko-KR" altLang="en-US" sz="800" dirty="0"/>
            </a:p>
          </p:txBody>
        </p:sp>
        <p:sp>
          <p:nvSpPr>
            <p:cNvPr id="189" name="TextBox 188"/>
            <p:cNvSpPr txBox="1"/>
            <p:nvPr/>
          </p:nvSpPr>
          <p:spPr>
            <a:xfrm>
              <a:off x="-2143988" y="5035216"/>
              <a:ext cx="1033972" cy="352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bias[0]</a:t>
              </a:r>
              <a:endParaRPr lang="ko-KR" altLang="en-US" sz="800" dirty="0"/>
            </a:p>
          </p:txBody>
        </p:sp>
        <p:sp>
          <p:nvSpPr>
            <p:cNvPr id="273" name="TextBox 272"/>
            <p:cNvSpPr txBox="1"/>
            <p:nvPr/>
          </p:nvSpPr>
          <p:spPr>
            <a:xfrm>
              <a:off x="2390861" y="137797"/>
              <a:ext cx="3296948" cy="352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</a:rPr>
                <a:t>target</a:t>
              </a:r>
              <a:endParaRPr lang="ko-KR" altLang="en-US" sz="800" dirty="0"/>
            </a:p>
          </p:txBody>
        </p:sp>
      </p:grpSp>
      <p:sp>
        <p:nvSpPr>
          <p:cNvPr id="270" name="TextBox 269"/>
          <p:cNvSpPr txBox="1"/>
          <p:nvPr/>
        </p:nvSpPr>
        <p:spPr>
          <a:xfrm>
            <a:off x="4105930" y="1973451"/>
            <a:ext cx="2787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200" dirty="0" err="1" smtClean="0"/>
              <a:t>역전파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(</a:t>
            </a:r>
            <a:r>
              <a:rPr lang="en-US" altLang="ko-KR" sz="1200" dirty="0" smtClean="0"/>
              <a:t>delta</a:t>
            </a:r>
            <a:r>
              <a:rPr lang="ko-KR" altLang="en-US" sz="1200" dirty="0" smtClean="0"/>
              <a:t>값 계산</a:t>
            </a:r>
            <a:r>
              <a:rPr lang="en-US" altLang="ko-KR" sz="1200" dirty="0" smtClean="0"/>
              <a:t>)</a:t>
            </a:r>
          </a:p>
          <a:p>
            <a:pPr marL="228600" indent="-228600">
              <a:buAutoNum type="arabicParenBoth"/>
            </a:pPr>
            <a:endParaRPr lang="en-US" altLang="ko-KR" sz="1200" dirty="0" smtClean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1200" dirty="0" err="1" smtClean="0"/>
              <a:t>최종층</a:t>
            </a:r>
            <a:r>
              <a:rPr lang="en-US" altLang="ko-KR" sz="1200" dirty="0" smtClean="0"/>
              <a:t>(layer5)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200" dirty="0" smtClean="0"/>
              <a:t>Layer4~layer1</a:t>
            </a:r>
            <a:endParaRPr lang="ko-KR" altLang="en-US" sz="1200" dirty="0"/>
          </a:p>
        </p:txBody>
      </p:sp>
      <p:sp>
        <p:nvSpPr>
          <p:cNvPr id="274" name="TextBox 273"/>
          <p:cNvSpPr txBox="1"/>
          <p:nvPr/>
        </p:nvSpPr>
        <p:spPr>
          <a:xfrm>
            <a:off x="5087469" y="404664"/>
            <a:ext cx="31146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웨이트</a:t>
            </a:r>
            <a:r>
              <a:rPr lang="ko-KR" altLang="en-US" sz="1200" dirty="0" smtClean="0"/>
              <a:t> 갱신 식 </a:t>
            </a:r>
            <a:r>
              <a:rPr lang="en-US" altLang="ko-KR" sz="1200" dirty="0" smtClean="0"/>
              <a:t>:</a:t>
            </a:r>
          </a:p>
          <a:p>
            <a:r>
              <a:rPr lang="en-US" altLang="ko-KR" sz="1200" dirty="0" smtClean="0"/>
              <a:t>W = w + (</a:t>
            </a:r>
            <a:r>
              <a:rPr lang="ko-KR" altLang="en-US" sz="1200" dirty="0" smtClean="0"/>
              <a:t>학습상수</a:t>
            </a:r>
            <a:r>
              <a:rPr lang="en-US" altLang="ko-KR" sz="1200" dirty="0" smtClean="0"/>
              <a:t>) * delta * </a:t>
            </a:r>
            <a:r>
              <a:rPr lang="en-US" altLang="ko-KR" sz="1200" dirty="0" err="1" smtClean="0"/>
              <a:t>activatopn</a:t>
            </a:r>
            <a:endParaRPr lang="en-US" altLang="ko-KR" sz="1200" dirty="0" smtClean="0"/>
          </a:p>
          <a:p>
            <a:r>
              <a:rPr lang="en-US" altLang="ko-KR" sz="1200" dirty="0" smtClean="0"/>
              <a:t>Delta = err </a:t>
            </a:r>
            <a:r>
              <a:rPr lang="en-US" altLang="ko-KR" sz="1200" dirty="0"/>
              <a:t>*</a:t>
            </a:r>
            <a:r>
              <a:rPr lang="en-US" altLang="ko-KR" sz="1200" dirty="0" smtClean="0"/>
              <a:t> activation * (1-activarion)</a:t>
            </a:r>
          </a:p>
          <a:p>
            <a:r>
              <a:rPr lang="ko-KR" altLang="en-US" sz="1200" dirty="0"/>
              <a:t>바이어스 갱신 식 </a:t>
            </a:r>
            <a:r>
              <a:rPr lang="en-US" altLang="ko-KR" sz="1200" dirty="0"/>
              <a:t>: </a:t>
            </a:r>
          </a:p>
          <a:p>
            <a:r>
              <a:rPr lang="en-US" altLang="ko-KR" sz="1200" dirty="0"/>
              <a:t>Bias = bias + (</a:t>
            </a:r>
            <a:r>
              <a:rPr lang="ko-KR" altLang="en-US" sz="1200" dirty="0"/>
              <a:t>학습상수</a:t>
            </a:r>
            <a:r>
              <a:rPr lang="en-US" altLang="ko-KR" sz="1200" dirty="0"/>
              <a:t>) * delta * activation</a:t>
            </a:r>
          </a:p>
          <a:p>
            <a:endParaRPr lang="en-US" altLang="ko-KR" sz="1200" dirty="0" smtClean="0"/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76871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5195</TotalTime>
  <Words>1812</Words>
  <Application>Microsoft Office PowerPoint</Application>
  <PresentationFormat>화면 슬라이드 쇼(4:3)</PresentationFormat>
  <Paragraphs>810</Paragraphs>
  <Slides>15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굴림</vt:lpstr>
      <vt:lpstr>Arial</vt:lpstr>
      <vt:lpstr>안상수굵은고딕</vt:lpstr>
      <vt:lpstr>-윤고딕310</vt:lpstr>
      <vt:lpstr>나눔고딕</vt:lpstr>
      <vt:lpstr>새굴림</vt:lpstr>
      <vt:lpstr>맑은 고딕</vt:lpstr>
      <vt:lpstr>Wingdings</vt:lpstr>
      <vt:lpstr>나눔고딕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HyungJooAhn</dc:creator>
  <cp:lastModifiedBy>Windows 사용자</cp:lastModifiedBy>
  <cp:revision>123</cp:revision>
  <dcterms:created xsi:type="dcterms:W3CDTF">2015-04-12T09:36:21Z</dcterms:created>
  <dcterms:modified xsi:type="dcterms:W3CDTF">2018-07-27T06:47:36Z</dcterms:modified>
</cp:coreProperties>
</file>